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81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56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57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1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5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5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0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5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68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2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0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80B3-1435-42A6-8C49-6F083422B67C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4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Lab</a:t>
            </a:r>
            <a:r>
              <a:rPr lang="pt-BR" dirty="0" smtClean="0"/>
              <a:t> </a:t>
            </a:r>
            <a:r>
              <a:rPr lang="pt-BR" dirty="0" err="1" smtClean="0"/>
              <a:t>Meteo</a:t>
            </a:r>
            <a:r>
              <a:rPr lang="pt-BR" dirty="0" smtClean="0"/>
              <a:t>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0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Faça um script para calcular o vento </a:t>
            </a:r>
            <a:r>
              <a:rPr lang="pt-BR" dirty="0" err="1" smtClean="0"/>
              <a:t>geostrófico</a:t>
            </a:r>
            <a:r>
              <a:rPr lang="pt-BR" dirty="0" smtClean="0"/>
              <a:t> utilizando a definição: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Suponha densidade = 1 kg.m-3</a:t>
            </a:r>
          </a:p>
          <a:p>
            <a:r>
              <a:rPr lang="pt-BR" dirty="0" smtClean="0"/>
              <a:t>Plote o vento </a:t>
            </a:r>
            <a:r>
              <a:rPr lang="pt-BR" dirty="0" err="1" smtClean="0"/>
              <a:t>geostrófico</a:t>
            </a:r>
            <a:r>
              <a:rPr lang="pt-BR" dirty="0" smtClean="0"/>
              <a:t> (vetor) e a pressão reduzida ao nível médio do mar (</a:t>
            </a:r>
            <a:r>
              <a:rPr lang="pt-BR" dirty="0" err="1" smtClean="0"/>
              <a:t>shaded</a:t>
            </a:r>
            <a:r>
              <a:rPr lang="pt-BR" dirty="0" smtClean="0"/>
              <a:t>).</a:t>
            </a:r>
          </a:p>
          <a:p>
            <a:r>
              <a:rPr lang="pt-BR" dirty="0"/>
              <a:t>Para o </a:t>
            </a:r>
            <a:r>
              <a:rPr lang="pt-BR" dirty="0" err="1"/>
              <a:t>shaded</a:t>
            </a:r>
            <a:r>
              <a:rPr lang="pt-BR" dirty="0"/>
              <a:t>, usar o </a:t>
            </a:r>
            <a:r>
              <a:rPr lang="pt-BR" dirty="0" err="1" smtClean="0"/>
              <a:t>cbar</a:t>
            </a:r>
            <a:endParaRPr lang="pt-BR" dirty="0" smtClean="0"/>
          </a:p>
          <a:p>
            <a:r>
              <a:rPr lang="en-US" dirty="0" err="1"/>
              <a:t>Inserir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com </a:t>
            </a:r>
            <a:r>
              <a:rPr lang="en-US" dirty="0" err="1"/>
              <a:t>nível</a:t>
            </a:r>
            <a:r>
              <a:rPr lang="en-US" dirty="0"/>
              <a:t>, tempo, </a:t>
            </a:r>
            <a:r>
              <a:rPr lang="en-US" dirty="0" err="1"/>
              <a:t>nomes</a:t>
            </a:r>
            <a:r>
              <a:rPr lang="en-US" dirty="0"/>
              <a:t> das </a:t>
            </a:r>
            <a:r>
              <a:rPr lang="en-US" dirty="0" err="1"/>
              <a:t>variáveis</a:t>
            </a:r>
            <a:r>
              <a:rPr lang="en-US" dirty="0"/>
              <a:t> e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unidades</a:t>
            </a:r>
            <a:endParaRPr lang="en-US" dirty="0"/>
          </a:p>
          <a:p>
            <a:r>
              <a:rPr lang="pt-BR" dirty="0" smtClean="0"/>
              <a:t>Analise o gráfico</a:t>
            </a:r>
          </a:p>
          <a:p>
            <a:endParaRPr lang="pt-B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23" y="1988840"/>
            <a:ext cx="1990725" cy="140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83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Laboratório de sinótica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77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 smtClean="0"/>
          </a:p>
          <a:p>
            <a:r>
              <a:rPr lang="pt-BR" dirty="0" err="1" smtClean="0"/>
              <a:t>enter</a:t>
            </a:r>
            <a:endParaRPr lang="pt-BR" dirty="0" smtClean="0"/>
          </a:p>
          <a:p>
            <a:r>
              <a:rPr lang="pt-BR" dirty="0" err="1" smtClean="0"/>
              <a:t>sdfopen</a:t>
            </a:r>
            <a:r>
              <a:rPr lang="pt-BR" dirty="0" smtClean="0"/>
              <a:t> plevs.nc</a:t>
            </a:r>
          </a:p>
          <a:p>
            <a:r>
              <a:rPr lang="pt-BR" dirty="0" smtClean="0"/>
              <a:t>q file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5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nível:</a:t>
            </a:r>
          </a:p>
          <a:p>
            <a:r>
              <a:rPr lang="pt-BR" dirty="0" smtClean="0"/>
              <a:t>Crie um script e plote o vento </a:t>
            </a:r>
            <a:r>
              <a:rPr lang="pt-BR" dirty="0" err="1" smtClean="0"/>
              <a:t>geostrófico</a:t>
            </a:r>
            <a:r>
              <a:rPr lang="pt-BR" dirty="0" smtClean="0"/>
              <a:t>, o vento real e as linhas de altura </a:t>
            </a:r>
            <a:r>
              <a:rPr lang="pt-BR" dirty="0" err="1" smtClean="0"/>
              <a:t>geopotencial</a:t>
            </a:r>
            <a:r>
              <a:rPr lang="pt-BR" dirty="0" smtClean="0"/>
              <a:t> (</a:t>
            </a:r>
            <a:r>
              <a:rPr lang="pt-BR" dirty="0" err="1" smtClean="0"/>
              <a:t>dam</a:t>
            </a:r>
            <a:r>
              <a:rPr lang="pt-BR" dirty="0" smtClean="0"/>
              <a:t>) e analise os gráficos.</a:t>
            </a:r>
          </a:p>
          <a:p>
            <a:r>
              <a:rPr lang="pt-BR" dirty="0" smtClean="0"/>
              <a:t>Calcule para cada nível o número de </a:t>
            </a:r>
            <a:r>
              <a:rPr lang="pt-BR" dirty="0" err="1" smtClean="0"/>
              <a:t>Rossby</a:t>
            </a:r>
            <a:r>
              <a:rPr lang="pt-BR" dirty="0" smtClean="0"/>
              <a:t>: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e interprete os resultados</a:t>
            </a:r>
            <a:endParaRPr lang="pt-BR" dirty="0"/>
          </a:p>
        </p:txBody>
      </p:sp>
      <p:pic>
        <p:nvPicPr>
          <p:cNvPr id="4098" name="Picture 2" descr="http://www.met.wau.nl/education/atd/Practical../unit%205/Figu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8065"/>
            <a:ext cx="180443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741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123</Words>
  <Application>Microsoft Office PowerPoint</Application>
  <PresentationFormat>Apresentação na tela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Lab Meteo Sinótica</vt:lpstr>
      <vt:lpstr>Exercício 5</vt:lpstr>
      <vt:lpstr>Análises de Altitude</vt:lpstr>
      <vt:lpstr>Grads</vt:lpstr>
      <vt:lpstr>Exercício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Meteo Sinótica</dc:title>
  <dc:creator>ritaynoue</dc:creator>
  <cp:lastModifiedBy>ritaynoue</cp:lastModifiedBy>
  <cp:revision>7</cp:revision>
  <dcterms:created xsi:type="dcterms:W3CDTF">2014-09-30T11:44:13Z</dcterms:created>
  <dcterms:modified xsi:type="dcterms:W3CDTF">2015-04-23T18:50:05Z</dcterms:modified>
</cp:coreProperties>
</file>