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4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C6F8-A151-4314-B7F0-757130E0A1E3}" type="datetimeFigureOut">
              <a:rPr lang="pt-BR" smtClean="0"/>
              <a:t>11/02/2014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51FE-120B-4F0A-B978-B1A6CEFDBB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1244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C6F8-A151-4314-B7F0-757130E0A1E3}" type="datetimeFigureOut">
              <a:rPr lang="pt-BR" smtClean="0"/>
              <a:t>11/02/2014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51FE-120B-4F0A-B978-B1A6CEFDBB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749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C6F8-A151-4314-B7F0-757130E0A1E3}" type="datetimeFigureOut">
              <a:rPr lang="pt-BR" smtClean="0"/>
              <a:t>11/02/2014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51FE-120B-4F0A-B978-B1A6CEFDBB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7918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C6F8-A151-4314-B7F0-757130E0A1E3}" type="datetimeFigureOut">
              <a:rPr lang="pt-BR" smtClean="0"/>
              <a:t>11/02/2014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51FE-120B-4F0A-B978-B1A6CEFDBB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672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C6F8-A151-4314-B7F0-757130E0A1E3}" type="datetimeFigureOut">
              <a:rPr lang="pt-BR" smtClean="0"/>
              <a:t>11/02/2014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51FE-120B-4F0A-B978-B1A6CEFDBB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6738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C6F8-A151-4314-B7F0-757130E0A1E3}" type="datetimeFigureOut">
              <a:rPr lang="pt-BR" smtClean="0"/>
              <a:t>11/02/2014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51FE-120B-4F0A-B978-B1A6CEFDBB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770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C6F8-A151-4314-B7F0-757130E0A1E3}" type="datetimeFigureOut">
              <a:rPr lang="pt-BR" smtClean="0"/>
              <a:t>11/02/2014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51FE-120B-4F0A-B978-B1A6CEFDBB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6888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C6F8-A151-4314-B7F0-757130E0A1E3}" type="datetimeFigureOut">
              <a:rPr lang="pt-BR" smtClean="0"/>
              <a:t>11/02/2014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51FE-120B-4F0A-B978-B1A6CEFDBB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4160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C6F8-A151-4314-B7F0-757130E0A1E3}" type="datetimeFigureOut">
              <a:rPr lang="pt-BR" smtClean="0"/>
              <a:t>11/02/2014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51FE-120B-4F0A-B978-B1A6CEFDBB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676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C6F8-A151-4314-B7F0-757130E0A1E3}" type="datetimeFigureOut">
              <a:rPr lang="pt-BR" smtClean="0"/>
              <a:t>11/02/2014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51FE-120B-4F0A-B978-B1A6CEFDBB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6018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C6F8-A151-4314-B7F0-757130E0A1E3}" type="datetimeFigureOut">
              <a:rPr lang="pt-BR" smtClean="0"/>
              <a:t>11/02/2014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51FE-120B-4F0A-B978-B1A6CEFDBB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95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4C6F8-A151-4314-B7F0-757130E0A1E3}" type="datetimeFigureOut">
              <a:rPr lang="pt-BR" smtClean="0"/>
              <a:t>11/02/2014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851FE-120B-4F0A-B978-B1A6CEFDBB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590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sinoticaiag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Rosa dos Ventos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err="1" smtClean="0"/>
              <a:t>Lab</a:t>
            </a:r>
            <a:r>
              <a:rPr lang="pt-BR" dirty="0" smtClean="0"/>
              <a:t> Sinótica</a:t>
            </a:r>
          </a:p>
          <a:p>
            <a:r>
              <a:rPr lang="pt-BR" dirty="0" err="1" smtClean="0"/>
              <a:t>Rstudio</a:t>
            </a:r>
            <a:endParaRPr lang="pt-BR" dirty="0" smtClean="0"/>
          </a:p>
          <a:p>
            <a:r>
              <a:rPr lang="pt-BR" dirty="0" smtClean="0"/>
              <a:t>Ambiente Windows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4333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Faça </a:t>
            </a:r>
            <a:r>
              <a:rPr lang="pt-BR" dirty="0" smtClean="0"/>
              <a:t>um relatório </a:t>
            </a:r>
            <a:r>
              <a:rPr lang="pt-BR" dirty="0" smtClean="0"/>
              <a:t>de sua rosa dos </a:t>
            </a:r>
            <a:r>
              <a:rPr lang="pt-BR" dirty="0" smtClean="0"/>
              <a:t>ventos (.</a:t>
            </a:r>
            <a:r>
              <a:rPr lang="pt-BR" dirty="0" err="1" smtClean="0"/>
              <a:t>doc</a:t>
            </a:r>
            <a:r>
              <a:rPr lang="pt-BR" dirty="0"/>
              <a:t> </a:t>
            </a:r>
            <a:r>
              <a:rPr lang="pt-BR" dirty="0" smtClean="0"/>
              <a:t>ou .</a:t>
            </a:r>
            <a:r>
              <a:rPr lang="pt-BR" dirty="0" err="1" smtClean="0"/>
              <a:t>pdf</a:t>
            </a:r>
            <a:r>
              <a:rPr lang="pt-BR" dirty="0" smtClean="0"/>
              <a:t>)</a:t>
            </a:r>
            <a:r>
              <a:rPr lang="pt-BR" dirty="0" smtClean="0"/>
              <a:t>:</a:t>
            </a:r>
          </a:p>
          <a:p>
            <a:pPr lvl="1"/>
            <a:r>
              <a:rPr lang="pt-BR" dirty="0" smtClean="0"/>
              <a:t>Identifique sua estação (procure no site do INMET dados como altura, latitude e longitude)</a:t>
            </a:r>
          </a:p>
          <a:p>
            <a:pPr lvl="1"/>
            <a:r>
              <a:rPr lang="pt-BR" dirty="0" smtClean="0"/>
              <a:t>Anexe as 4 figuras geradas pelo R</a:t>
            </a:r>
          </a:p>
          <a:p>
            <a:pPr lvl="1"/>
            <a:r>
              <a:rPr lang="pt-BR" dirty="0" smtClean="0"/>
              <a:t>Faça um breve resumo sobre como interpretar a rosa dos ventos</a:t>
            </a:r>
          </a:p>
          <a:p>
            <a:pPr lvl="1"/>
            <a:r>
              <a:rPr lang="pt-BR" dirty="0" smtClean="0"/>
              <a:t>Analise as diferenças entre estações do ano e período do dia</a:t>
            </a:r>
          </a:p>
          <a:p>
            <a:pPr lvl="1"/>
            <a:r>
              <a:rPr lang="pt-BR" dirty="0" smtClean="0"/>
              <a:t>Envie para </a:t>
            </a:r>
            <a:r>
              <a:rPr lang="pt-BR" dirty="0" smtClean="0">
                <a:hlinkClick r:id="rId2"/>
              </a:rPr>
              <a:t>sinoticaiag@gmail.com</a:t>
            </a:r>
            <a:r>
              <a:rPr lang="pt-BR" dirty="0" smtClean="0"/>
              <a:t> </a:t>
            </a:r>
            <a:r>
              <a:rPr lang="pt-BR" smtClean="0"/>
              <a:t>até dia 13/02/2014</a:t>
            </a:r>
            <a:endParaRPr lang="pt-BR" dirty="0" smtClean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7362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Laboratório didático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Ligar o computador e selecionar “Windows”</a:t>
            </a:r>
          </a:p>
          <a:p>
            <a:r>
              <a:rPr lang="pt-BR" dirty="0" smtClean="0"/>
              <a:t>Usuário: curso1</a:t>
            </a:r>
          </a:p>
          <a:p>
            <a:r>
              <a:rPr lang="pt-BR" dirty="0" smtClean="0"/>
              <a:t>Senha: curso</a:t>
            </a:r>
          </a:p>
          <a:p>
            <a:r>
              <a:rPr lang="pt-BR" dirty="0" smtClean="0"/>
              <a:t>Criar uma pasta no Desktop com seu nome</a:t>
            </a:r>
          </a:p>
          <a:p>
            <a:r>
              <a:rPr lang="pt-BR" dirty="0" smtClean="0"/>
              <a:t>Copiar para esta pasta os arquivos disponíveis na intranet:</a:t>
            </a:r>
          </a:p>
          <a:p>
            <a:pPr lvl="1"/>
            <a:r>
              <a:rPr lang="pt-BR" dirty="0" err="1" smtClean="0"/>
              <a:t>wrplot_inmet.r</a:t>
            </a:r>
            <a:endParaRPr lang="pt-BR" dirty="0" smtClean="0"/>
          </a:p>
          <a:p>
            <a:pPr lvl="1"/>
            <a:r>
              <a:rPr lang="pt-BR" dirty="0" smtClean="0"/>
              <a:t>ANNN_Sua_Estação_lakes.txt</a:t>
            </a:r>
          </a:p>
          <a:p>
            <a:r>
              <a:rPr lang="pt-BR" dirty="0" smtClean="0"/>
              <a:t>Abrir o </a:t>
            </a:r>
            <a:r>
              <a:rPr lang="pt-BR" dirty="0" err="1" smtClean="0"/>
              <a:t>RStudio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043994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86"/>
          <a:stretch/>
        </p:blipFill>
        <p:spPr bwMode="auto">
          <a:xfrm>
            <a:off x="0" y="0"/>
            <a:ext cx="5148064" cy="679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de seta reta 4"/>
          <p:cNvCxnSpPr/>
          <p:nvPr/>
        </p:nvCxnSpPr>
        <p:spPr>
          <a:xfrm flipH="1">
            <a:off x="1691680" y="3861048"/>
            <a:ext cx="882352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372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7" t="7003" b="17846"/>
          <a:stretch/>
        </p:blipFill>
        <p:spPr bwMode="auto">
          <a:xfrm>
            <a:off x="467544" y="348176"/>
            <a:ext cx="7975644" cy="466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115616" y="5157192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No </a:t>
            </a:r>
            <a:r>
              <a:rPr lang="pt-BR" dirty="0" err="1" smtClean="0"/>
              <a:t>Rstudio</a:t>
            </a:r>
            <a:r>
              <a:rPr lang="pt-BR" dirty="0" smtClean="0"/>
              <a:t>:</a:t>
            </a:r>
          </a:p>
          <a:p>
            <a:r>
              <a:rPr lang="pt-BR" dirty="0" smtClean="0"/>
              <a:t>- Abrir arquivo: </a:t>
            </a:r>
            <a:r>
              <a:rPr lang="pt-BR" dirty="0" err="1" smtClean="0"/>
              <a:t>wrplot_inmet.r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9574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3" t="6734" b="18384"/>
          <a:stretch/>
        </p:blipFill>
        <p:spPr bwMode="auto">
          <a:xfrm>
            <a:off x="467544" y="346364"/>
            <a:ext cx="8365524" cy="484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83568" y="5191396"/>
            <a:ext cx="698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Alterar:</a:t>
            </a:r>
          </a:p>
          <a:p>
            <a:r>
              <a:rPr lang="pt-BR" dirty="0" smtClean="0"/>
              <a:t>1. </a:t>
            </a:r>
            <a:r>
              <a:rPr lang="pt-BR" dirty="0" err="1" smtClean="0"/>
              <a:t>setwd</a:t>
            </a:r>
            <a:r>
              <a:rPr lang="pt-BR" dirty="0" smtClean="0"/>
              <a:t>(“</a:t>
            </a:r>
            <a:r>
              <a:rPr lang="pt-BR" b="1" dirty="0" smtClean="0">
                <a:solidFill>
                  <a:srgbClr val="FF0000"/>
                </a:solidFill>
              </a:rPr>
              <a:t>C:/</a:t>
            </a:r>
            <a:r>
              <a:rPr lang="pt-BR" b="1" dirty="0" err="1" smtClean="0">
                <a:solidFill>
                  <a:srgbClr val="FF0000"/>
                </a:solidFill>
              </a:rPr>
              <a:t>Users</a:t>
            </a:r>
            <a:r>
              <a:rPr lang="pt-BR" b="1" dirty="0" smtClean="0">
                <a:solidFill>
                  <a:srgbClr val="FF0000"/>
                </a:solidFill>
              </a:rPr>
              <a:t>/</a:t>
            </a:r>
            <a:r>
              <a:rPr lang="pt-BR" b="1" dirty="0" err="1" smtClean="0">
                <a:solidFill>
                  <a:srgbClr val="FF0000"/>
                </a:solidFill>
              </a:rPr>
              <a:t>ritaynoue</a:t>
            </a:r>
            <a:r>
              <a:rPr lang="pt-BR" b="1" dirty="0" smtClean="0">
                <a:solidFill>
                  <a:srgbClr val="FF0000"/>
                </a:solidFill>
              </a:rPr>
              <a:t>/Desktop/</a:t>
            </a:r>
            <a:r>
              <a:rPr lang="pt-BR" b="1" dirty="0" err="1" smtClean="0">
                <a:solidFill>
                  <a:srgbClr val="FF0000"/>
                </a:solidFill>
              </a:rPr>
              <a:t>rita</a:t>
            </a:r>
            <a:r>
              <a:rPr lang="pt-BR" dirty="0" smtClean="0"/>
              <a:t>”) &lt;- VERIFICAR O CAMINHO NO EXPLORER E COPIAR PARA CÁ E INVERTER AS BARRAS: DE \ PARA /</a:t>
            </a:r>
          </a:p>
          <a:p>
            <a:r>
              <a:rPr lang="pt-BR" dirty="0" smtClean="0"/>
              <a:t>2. dado &lt;- </a:t>
            </a:r>
            <a:r>
              <a:rPr lang="pt-BR" dirty="0" err="1" smtClean="0"/>
              <a:t>scan</a:t>
            </a:r>
            <a:r>
              <a:rPr lang="pt-BR" dirty="0" smtClean="0"/>
              <a:t> (file=“</a:t>
            </a:r>
            <a:r>
              <a:rPr lang="pt-BR" dirty="0" smtClean="0">
                <a:solidFill>
                  <a:srgbClr val="FF0000"/>
                </a:solidFill>
              </a:rPr>
              <a:t>AXXX_SUA_ESTACAO_lakes.txt</a:t>
            </a:r>
            <a:r>
              <a:rPr lang="pt-BR" dirty="0" smtClean="0"/>
              <a:t>”, .... &lt;- COLOCAR O NOME DO ARQUIVO DE SUA ESTAÇÃO!</a:t>
            </a:r>
          </a:p>
          <a:p>
            <a:pPr marL="285750" indent="-285750">
              <a:buFontTx/>
              <a:buChar char="-"/>
            </a:pPr>
            <a:endParaRPr lang="pt-BR" dirty="0"/>
          </a:p>
        </p:txBody>
      </p:sp>
      <p:cxnSp>
        <p:nvCxnSpPr>
          <p:cNvPr id="6" name="Conector de seta reta 5"/>
          <p:cNvCxnSpPr/>
          <p:nvPr/>
        </p:nvCxnSpPr>
        <p:spPr>
          <a:xfrm flipH="1">
            <a:off x="1979712" y="1484784"/>
            <a:ext cx="1008112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H="1">
            <a:off x="2843808" y="1844824"/>
            <a:ext cx="1008112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2987824" y="1268760"/>
            <a:ext cx="36004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851920" y="1591293"/>
            <a:ext cx="36004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64333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95758" y="5157192"/>
            <a:ext cx="6120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NOME DA ESTAÇÃO:</a:t>
            </a:r>
          </a:p>
          <a:p>
            <a:r>
              <a:rPr lang="pt-BR" dirty="0" smtClean="0"/>
              <a:t>Alterar nas linhas</a:t>
            </a:r>
          </a:p>
          <a:p>
            <a:r>
              <a:rPr lang="pt-BR" dirty="0" smtClean="0"/>
              <a:t>46, 51, 67, 72, 89, 94, 109 e 114:</a:t>
            </a:r>
          </a:p>
          <a:p>
            <a:r>
              <a:rPr lang="pt-BR" dirty="0" smtClean="0"/>
              <a:t>De SP para sigla de sua estação</a:t>
            </a:r>
          </a:p>
          <a:p>
            <a:r>
              <a:rPr lang="pt-BR" dirty="0" smtClean="0"/>
              <a:t>De SÃO PAULO para Nome da Sua Estação</a:t>
            </a:r>
            <a:endParaRPr lang="pt-BR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4" t="7088" b="18285"/>
          <a:stretch/>
        </p:blipFill>
        <p:spPr bwMode="auto">
          <a:xfrm>
            <a:off x="467544" y="260648"/>
            <a:ext cx="8167931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de seta reta 5"/>
          <p:cNvCxnSpPr/>
          <p:nvPr/>
        </p:nvCxnSpPr>
        <p:spPr>
          <a:xfrm flipH="1" flipV="1">
            <a:off x="2339752" y="2276872"/>
            <a:ext cx="288032" cy="36004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H="1">
            <a:off x="1763688" y="1772816"/>
            <a:ext cx="576064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088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4" t="19107" r="10671" b="6819"/>
          <a:stretch/>
        </p:blipFill>
        <p:spPr bwMode="auto">
          <a:xfrm>
            <a:off x="218006" y="332656"/>
            <a:ext cx="860906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de seta reta 4"/>
          <p:cNvCxnSpPr/>
          <p:nvPr/>
        </p:nvCxnSpPr>
        <p:spPr>
          <a:xfrm>
            <a:off x="899592" y="188640"/>
            <a:ext cx="0" cy="4320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899592" y="6685"/>
            <a:ext cx="36004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899592" y="558924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3. Salvar</a:t>
            </a:r>
          </a:p>
          <a:p>
            <a:r>
              <a:rPr lang="pt-BR" dirty="0" smtClean="0"/>
              <a:t>4. </a:t>
            </a:r>
            <a:r>
              <a:rPr lang="pt-BR" dirty="0" err="1" smtClean="0"/>
              <a:t>Source</a:t>
            </a:r>
            <a:endParaRPr lang="pt-BR" dirty="0"/>
          </a:p>
        </p:txBody>
      </p:sp>
      <p:cxnSp>
        <p:nvCxnSpPr>
          <p:cNvPr id="10" name="Conector de seta reta 9"/>
          <p:cNvCxnSpPr/>
          <p:nvPr/>
        </p:nvCxnSpPr>
        <p:spPr>
          <a:xfrm flipV="1">
            <a:off x="4716016" y="1196752"/>
            <a:ext cx="0" cy="46998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4557846" y="1666739"/>
            <a:ext cx="36004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9990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2" t="19245" r="10124" b="6403"/>
          <a:stretch/>
        </p:blipFill>
        <p:spPr bwMode="auto">
          <a:xfrm>
            <a:off x="467544" y="476672"/>
            <a:ext cx="7973227" cy="458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de seta reta 2"/>
          <p:cNvCxnSpPr/>
          <p:nvPr/>
        </p:nvCxnSpPr>
        <p:spPr>
          <a:xfrm flipV="1">
            <a:off x="8242397" y="644010"/>
            <a:ext cx="0" cy="46998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8084227" y="1113997"/>
            <a:ext cx="36004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5</a:t>
            </a:r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4874186" y="2959013"/>
            <a:ext cx="0" cy="46998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4716016" y="3429000"/>
            <a:ext cx="36004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6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403648" y="5445224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5. Fechar o </a:t>
            </a:r>
            <a:r>
              <a:rPr lang="pt-BR" dirty="0" err="1" smtClean="0"/>
              <a:t>Rstudio</a:t>
            </a:r>
            <a:endParaRPr lang="pt-BR" dirty="0" smtClean="0"/>
          </a:p>
          <a:p>
            <a:r>
              <a:rPr lang="pt-BR" dirty="0" smtClean="0"/>
              <a:t>6. </a:t>
            </a:r>
            <a:r>
              <a:rPr lang="pt-BR" dirty="0" err="1" smtClean="0"/>
              <a:t>Don´t</a:t>
            </a:r>
            <a:r>
              <a:rPr lang="pt-BR" dirty="0" smtClean="0"/>
              <a:t> </a:t>
            </a:r>
            <a:r>
              <a:rPr lang="pt-BR" dirty="0" err="1" smtClean="0"/>
              <a:t>save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5875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9" t="4985" r="15654" b="24265"/>
          <a:stretch/>
        </p:blipFill>
        <p:spPr bwMode="auto">
          <a:xfrm>
            <a:off x="539552" y="298568"/>
            <a:ext cx="8259530" cy="493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331640" y="558924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Verificar se foram criados 4 arquivos </a:t>
            </a:r>
            <a:r>
              <a:rPr lang="pt-BR" dirty="0" err="1" smtClean="0"/>
              <a:t>pdf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8565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238</Words>
  <Application>Microsoft Office PowerPoint</Application>
  <PresentationFormat>Apresentação na tela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Rosa dos Ventos</vt:lpstr>
      <vt:lpstr>Laboratório didático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Exercício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Rosa dos Ventos</dc:title>
  <dc:creator>ritaynoue</dc:creator>
  <cp:lastModifiedBy>ritaynoue</cp:lastModifiedBy>
  <cp:revision>6</cp:revision>
  <dcterms:created xsi:type="dcterms:W3CDTF">2014-02-11T10:36:32Z</dcterms:created>
  <dcterms:modified xsi:type="dcterms:W3CDTF">2014-02-11T11:17:33Z</dcterms:modified>
</cp:coreProperties>
</file>