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CC41-5708-4D9E-924E-6D3510F19654}" type="datetimeFigureOut">
              <a:rPr lang="pt-BR" smtClean="0"/>
              <a:t>06/02/2014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EA4E-9CB1-4E56-BFA2-DAED66837F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49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CC41-5708-4D9E-924E-6D3510F19654}" type="datetimeFigureOut">
              <a:rPr lang="pt-BR" smtClean="0"/>
              <a:t>06/02/2014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EA4E-9CB1-4E56-BFA2-DAED66837F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49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CC41-5708-4D9E-924E-6D3510F19654}" type="datetimeFigureOut">
              <a:rPr lang="pt-BR" smtClean="0"/>
              <a:t>06/02/2014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EA4E-9CB1-4E56-BFA2-DAED66837F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96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CC41-5708-4D9E-924E-6D3510F19654}" type="datetimeFigureOut">
              <a:rPr lang="pt-BR" smtClean="0"/>
              <a:t>06/02/2014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EA4E-9CB1-4E56-BFA2-DAED66837F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94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CC41-5708-4D9E-924E-6D3510F19654}" type="datetimeFigureOut">
              <a:rPr lang="pt-BR" smtClean="0"/>
              <a:t>06/02/2014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EA4E-9CB1-4E56-BFA2-DAED66837F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35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CC41-5708-4D9E-924E-6D3510F19654}" type="datetimeFigureOut">
              <a:rPr lang="pt-BR" smtClean="0"/>
              <a:t>06/02/2014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EA4E-9CB1-4E56-BFA2-DAED66837F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78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CC41-5708-4D9E-924E-6D3510F19654}" type="datetimeFigureOut">
              <a:rPr lang="pt-BR" smtClean="0"/>
              <a:t>06/02/2014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EA4E-9CB1-4E56-BFA2-DAED66837F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74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CC41-5708-4D9E-924E-6D3510F19654}" type="datetimeFigureOut">
              <a:rPr lang="pt-BR" smtClean="0"/>
              <a:t>06/02/2014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EA4E-9CB1-4E56-BFA2-DAED66837F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42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CC41-5708-4D9E-924E-6D3510F19654}" type="datetimeFigureOut">
              <a:rPr lang="pt-BR" smtClean="0"/>
              <a:t>06/02/2014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EA4E-9CB1-4E56-BFA2-DAED66837F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3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CC41-5708-4D9E-924E-6D3510F19654}" type="datetimeFigureOut">
              <a:rPr lang="pt-BR" smtClean="0"/>
              <a:t>06/02/2014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EA4E-9CB1-4E56-BFA2-DAED66837F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58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CC41-5708-4D9E-924E-6D3510F19654}" type="datetimeFigureOut">
              <a:rPr lang="pt-BR" smtClean="0"/>
              <a:t>06/02/2014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EA4E-9CB1-4E56-BFA2-DAED66837F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56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8CC41-5708-4D9E-924E-6D3510F19654}" type="datetimeFigureOut">
              <a:rPr lang="pt-BR" smtClean="0"/>
              <a:t>06/02/2014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2EA4E-9CB1-4E56-BFA2-DAED66837F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84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ata-portal.ecmwf.int/data/d/interim_full_moda/levtype=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Análises de Altitude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Laboratório de sinótica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046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Dowloand</a:t>
            </a:r>
            <a:r>
              <a:rPr lang="pt-BR" dirty="0" smtClean="0"/>
              <a:t> dados ERA-Interim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http://data-portal.ecmwf.int/data/d/interim_full_moda/levtype=pl/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182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8" t="7927" r="38411" b="8287"/>
          <a:stretch/>
        </p:blipFill>
        <p:spPr bwMode="auto">
          <a:xfrm>
            <a:off x="0" y="10126"/>
            <a:ext cx="7810024" cy="6847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5220072" y="1608262"/>
            <a:ext cx="3744416" cy="23083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 smtClean="0"/>
              <a:t>Geopotential</a:t>
            </a:r>
            <a:r>
              <a:rPr lang="en-US" dirty="0" smtClean="0"/>
              <a:t>, Specific humidity, Temperature, U component of wind, V component of wind, Vertical velocity</a:t>
            </a:r>
          </a:p>
          <a:p>
            <a:endParaRPr lang="en-US" dirty="0"/>
          </a:p>
          <a:p>
            <a:r>
              <a:rPr lang="pt-BR" dirty="0" smtClean="0"/>
              <a:t>250, 500, 850, 1000 </a:t>
            </a:r>
            <a:r>
              <a:rPr lang="pt-BR" dirty="0" err="1" smtClean="0"/>
              <a:t>hPa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Janeiro e Julho de 2011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652120" y="6021288"/>
            <a:ext cx="21579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err="1" smtClean="0"/>
              <a:t>Retrieve</a:t>
            </a:r>
            <a:r>
              <a:rPr lang="pt-BR" dirty="0" smtClean="0"/>
              <a:t> </a:t>
            </a:r>
            <a:r>
              <a:rPr lang="pt-BR" dirty="0" err="1" smtClean="0"/>
              <a:t>NetCDF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0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3" r="57290" b="8287"/>
          <a:stretch/>
        </p:blipFill>
        <p:spPr bwMode="auto">
          <a:xfrm>
            <a:off x="0" y="393106"/>
            <a:ext cx="5796136" cy="6417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155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5" r="59065" b="31215"/>
          <a:stretch/>
        </p:blipFill>
        <p:spPr bwMode="auto">
          <a:xfrm>
            <a:off x="0" y="478564"/>
            <a:ext cx="6605122" cy="539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732240" y="31715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nc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7388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Copiar do diretório Downloads para o seu diretório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cd</a:t>
            </a:r>
            <a:r>
              <a:rPr lang="pt-BR" dirty="0" smtClean="0"/>
              <a:t> </a:t>
            </a:r>
            <a:r>
              <a:rPr lang="pt-BR" dirty="0" err="1" smtClean="0"/>
              <a:t>Dowloads</a:t>
            </a:r>
            <a:r>
              <a:rPr lang="pt-BR" dirty="0" smtClean="0"/>
              <a:t>/</a:t>
            </a:r>
          </a:p>
          <a:p>
            <a:r>
              <a:rPr lang="pt-BR" dirty="0" err="1" smtClean="0"/>
              <a:t>mv</a:t>
            </a:r>
            <a:r>
              <a:rPr lang="pt-BR" dirty="0" smtClean="0"/>
              <a:t> output.nc /home/curso1/</a:t>
            </a:r>
            <a:r>
              <a:rPr lang="pt-BR" dirty="0" err="1" smtClean="0"/>
              <a:t>seunome</a:t>
            </a:r>
            <a:endParaRPr lang="pt-BR" dirty="0"/>
          </a:p>
          <a:p>
            <a:r>
              <a:rPr lang="pt-BR" dirty="0" err="1" smtClean="0"/>
              <a:t>cd</a:t>
            </a:r>
            <a:r>
              <a:rPr lang="pt-BR" dirty="0" smtClean="0"/>
              <a:t> /home/curso1/</a:t>
            </a:r>
            <a:r>
              <a:rPr lang="pt-BR" dirty="0" err="1" smtClean="0"/>
              <a:t>seunome</a:t>
            </a:r>
            <a:endParaRPr lang="pt-BR" dirty="0" smtClean="0"/>
          </a:p>
          <a:p>
            <a:r>
              <a:rPr lang="pt-BR" dirty="0" err="1" smtClean="0"/>
              <a:t>mv</a:t>
            </a:r>
            <a:r>
              <a:rPr lang="pt-BR" dirty="0" smtClean="0"/>
              <a:t> output.nc plevs.nc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532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Grads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grads</a:t>
            </a:r>
            <a:endParaRPr lang="pt-BR" dirty="0" smtClean="0"/>
          </a:p>
          <a:p>
            <a:r>
              <a:rPr lang="pt-BR" dirty="0" err="1" smtClean="0"/>
              <a:t>enter</a:t>
            </a:r>
            <a:endParaRPr lang="pt-BR" dirty="0" smtClean="0"/>
          </a:p>
          <a:p>
            <a:r>
              <a:rPr lang="pt-BR" dirty="0" err="1" smtClean="0"/>
              <a:t>sdfopen</a:t>
            </a:r>
            <a:r>
              <a:rPr lang="pt-BR" dirty="0" smtClean="0"/>
              <a:t> plevs.nc</a:t>
            </a:r>
          </a:p>
          <a:p>
            <a:r>
              <a:rPr lang="pt-BR" dirty="0" smtClean="0"/>
              <a:t>q file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039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cada nível:</a:t>
            </a:r>
          </a:p>
          <a:p>
            <a:r>
              <a:rPr lang="pt-BR" dirty="0" smtClean="0"/>
              <a:t>Crie um script para gerar o vento </a:t>
            </a:r>
            <a:r>
              <a:rPr lang="pt-BR" dirty="0" err="1" smtClean="0"/>
              <a:t>geostrófico</a:t>
            </a:r>
            <a:r>
              <a:rPr lang="pt-BR" dirty="0" smtClean="0"/>
              <a:t>, fazendo a comparação com o vento real e plotando também as linhas de altura </a:t>
            </a:r>
            <a:r>
              <a:rPr lang="pt-BR" dirty="0" err="1" smtClean="0"/>
              <a:t>geopotencial</a:t>
            </a:r>
            <a:r>
              <a:rPr lang="pt-BR" dirty="0" smtClean="0"/>
              <a:t> (</a:t>
            </a:r>
            <a:r>
              <a:rPr lang="pt-BR" dirty="0" err="1" smtClean="0"/>
              <a:t>dam</a:t>
            </a:r>
            <a:r>
              <a:rPr lang="pt-BR" dirty="0" smtClean="0"/>
              <a:t>)</a:t>
            </a:r>
          </a:p>
          <a:p>
            <a:r>
              <a:rPr lang="pt-BR" dirty="0" smtClean="0"/>
              <a:t>Calcule para cada nível o número de </a:t>
            </a:r>
            <a:r>
              <a:rPr lang="pt-BR" dirty="0" err="1" smtClean="0"/>
              <a:t>Rossby</a:t>
            </a:r>
            <a:r>
              <a:rPr lang="pt-BR" dirty="0" smtClean="0"/>
              <a:t>:</a:t>
            </a:r>
          </a:p>
          <a:p>
            <a:r>
              <a:rPr lang="pt-BR" dirty="0"/>
              <a:t> </a:t>
            </a:r>
            <a:r>
              <a:rPr lang="pt-BR" dirty="0" smtClean="0"/>
              <a:t>                          e interprete os resultados</a:t>
            </a:r>
            <a:endParaRPr lang="pt-BR" dirty="0"/>
          </a:p>
        </p:txBody>
      </p:sp>
      <p:pic>
        <p:nvPicPr>
          <p:cNvPr id="4098" name="Picture 2" descr="http://www.met.wau.nl/education/atd/Practical../unit%205/Figure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97152"/>
            <a:ext cx="180443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1123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123</Words>
  <Application>Microsoft Office PowerPoint</Application>
  <PresentationFormat>Apresentação na tela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Análises de Altitude</vt:lpstr>
      <vt:lpstr>Dowloand dados ERA-Interim</vt:lpstr>
      <vt:lpstr>Apresentação do PowerPoint</vt:lpstr>
      <vt:lpstr>Apresentação do PowerPoint</vt:lpstr>
      <vt:lpstr>Apresentação do PowerPoint</vt:lpstr>
      <vt:lpstr>Copiar do diretório Downloads para o seu diretório</vt:lpstr>
      <vt:lpstr>Grads</vt:lpstr>
      <vt:lpstr>Exercício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Análises de Altitude</dc:title>
  <dc:creator>ritaynoue</dc:creator>
  <cp:lastModifiedBy>ritaynoue</cp:lastModifiedBy>
  <cp:revision>4</cp:revision>
  <dcterms:created xsi:type="dcterms:W3CDTF">2014-02-05T10:23:53Z</dcterms:created>
  <dcterms:modified xsi:type="dcterms:W3CDTF">2014-02-06T10:53:18Z</dcterms:modified>
</cp:coreProperties>
</file>