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3" r:id="rId25"/>
    <p:sldId id="284" r:id="rId26"/>
    <p:sldId id="285" r:id="rId27"/>
    <p:sldId id="286" r:id="rId28"/>
    <p:sldId id="276" r:id="rId29"/>
    <p:sldId id="287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719E2-1F88-4247-96C8-A7B7286FEE1E}" type="datetimeFigureOut">
              <a:rPr lang="pt-BR" smtClean="0"/>
              <a:t>04/02/2014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37F14-3A0E-4537-BFAE-2A5F58C9A4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72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37F14-3A0E-4537-BFAE-2A5F58C9A48D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05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08E1-9FA0-40AA-96DA-D81DBBCDD159}" type="datetimeFigureOut">
              <a:rPr lang="pt-BR" smtClean="0"/>
              <a:t>04/02/2014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4934-A264-4086-88CF-E0B2C130F3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99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08E1-9FA0-40AA-96DA-D81DBBCDD159}" type="datetimeFigureOut">
              <a:rPr lang="pt-BR" smtClean="0"/>
              <a:t>04/02/2014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4934-A264-4086-88CF-E0B2C130F3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52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08E1-9FA0-40AA-96DA-D81DBBCDD159}" type="datetimeFigureOut">
              <a:rPr lang="pt-BR" smtClean="0"/>
              <a:t>04/02/2014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4934-A264-4086-88CF-E0B2C130F3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56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08E1-9FA0-40AA-96DA-D81DBBCDD159}" type="datetimeFigureOut">
              <a:rPr lang="pt-BR" smtClean="0"/>
              <a:t>04/02/2014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4934-A264-4086-88CF-E0B2C130F3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61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08E1-9FA0-40AA-96DA-D81DBBCDD159}" type="datetimeFigureOut">
              <a:rPr lang="pt-BR" smtClean="0"/>
              <a:t>04/02/2014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4934-A264-4086-88CF-E0B2C130F3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13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08E1-9FA0-40AA-96DA-D81DBBCDD159}" type="datetimeFigureOut">
              <a:rPr lang="pt-BR" smtClean="0"/>
              <a:t>04/02/2014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4934-A264-4086-88CF-E0B2C130F3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79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08E1-9FA0-40AA-96DA-D81DBBCDD159}" type="datetimeFigureOut">
              <a:rPr lang="pt-BR" smtClean="0"/>
              <a:t>04/02/2014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4934-A264-4086-88CF-E0B2C130F3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47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08E1-9FA0-40AA-96DA-D81DBBCDD159}" type="datetimeFigureOut">
              <a:rPr lang="pt-BR" smtClean="0"/>
              <a:t>04/02/2014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4934-A264-4086-88CF-E0B2C130F3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4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08E1-9FA0-40AA-96DA-D81DBBCDD159}" type="datetimeFigureOut">
              <a:rPr lang="pt-BR" smtClean="0"/>
              <a:t>04/02/2014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4934-A264-4086-88CF-E0B2C130F3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64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08E1-9FA0-40AA-96DA-D81DBBCDD159}" type="datetimeFigureOut">
              <a:rPr lang="pt-BR" smtClean="0"/>
              <a:t>04/02/2014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4934-A264-4086-88CF-E0B2C130F3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14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08E1-9FA0-40AA-96DA-D81DBBCDD159}" type="datetimeFigureOut">
              <a:rPr lang="pt-BR" smtClean="0"/>
              <a:t>04/02/2014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4934-A264-4086-88CF-E0B2C130F3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22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F08E1-9FA0-40AA-96DA-D81DBBCDD159}" type="datetimeFigureOut">
              <a:rPr lang="pt-BR" smtClean="0"/>
              <a:t>04/02/2014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94934-A264-4086-88CF-E0B2C130F3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02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.wau.nl/education/atd/Practical../gadoc/gradfunccdiff.html" TargetMode="External"/><Relationship Id="rId2" Type="http://schemas.openxmlformats.org/officeDocument/2006/relationships/hyperlink" Target="http://www.met.wau.nl/education/atd/Practical../unit%202/Coord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ata-portal.ecmwf.int/data/d/interim_full_mod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Ambiente Linux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Lab. </a:t>
            </a:r>
            <a:r>
              <a:rPr lang="pt-BR" dirty="0" err="1" smtClean="0"/>
              <a:t>Meteo</a:t>
            </a:r>
            <a:r>
              <a:rPr lang="pt-BR" dirty="0" smtClean="0"/>
              <a:t> Sinótica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1437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9754"/>
          <a:stretch/>
        </p:blipFill>
        <p:spPr bwMode="auto">
          <a:xfrm>
            <a:off x="-1" y="0"/>
            <a:ext cx="8172401" cy="645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756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10" b="4188"/>
          <a:stretch/>
        </p:blipFill>
        <p:spPr bwMode="auto">
          <a:xfrm>
            <a:off x="0" y="0"/>
            <a:ext cx="5708042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708042" y="426173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Retrieve</a:t>
            </a:r>
            <a:r>
              <a:rPr lang="pt-BR" dirty="0" smtClean="0"/>
              <a:t> </a:t>
            </a:r>
            <a:r>
              <a:rPr lang="pt-BR" dirty="0" err="1" smtClean="0"/>
              <a:t>NetCDF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2707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79" b="5019"/>
          <a:stretch/>
        </p:blipFill>
        <p:spPr bwMode="auto">
          <a:xfrm>
            <a:off x="0" y="0"/>
            <a:ext cx="5292080" cy="687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220072" y="56612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Now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1828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99" b="6127"/>
          <a:stretch/>
        </p:blipFill>
        <p:spPr bwMode="auto">
          <a:xfrm>
            <a:off x="0" y="0"/>
            <a:ext cx="8538356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029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Copiar do diretório Downloads para o seu diretório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cd</a:t>
            </a:r>
            <a:r>
              <a:rPr lang="pt-BR" dirty="0" smtClean="0"/>
              <a:t> </a:t>
            </a:r>
            <a:r>
              <a:rPr lang="pt-BR" dirty="0" err="1" smtClean="0"/>
              <a:t>Dowloads</a:t>
            </a:r>
            <a:r>
              <a:rPr lang="pt-BR" dirty="0" smtClean="0"/>
              <a:t>/</a:t>
            </a:r>
          </a:p>
          <a:p>
            <a:r>
              <a:rPr lang="pt-BR" dirty="0" err="1" smtClean="0"/>
              <a:t>mv</a:t>
            </a:r>
            <a:r>
              <a:rPr lang="pt-BR" dirty="0" smtClean="0"/>
              <a:t> output.nc /home/curso1/</a:t>
            </a:r>
            <a:r>
              <a:rPr lang="pt-BR" dirty="0" err="1" smtClean="0"/>
              <a:t>seunome</a:t>
            </a:r>
            <a:endParaRPr lang="pt-BR" dirty="0"/>
          </a:p>
          <a:p>
            <a:r>
              <a:rPr lang="pt-BR" dirty="0" err="1" smtClean="0"/>
              <a:t>cd</a:t>
            </a:r>
            <a:r>
              <a:rPr lang="pt-BR" dirty="0" smtClean="0"/>
              <a:t> /home/curso1/</a:t>
            </a:r>
            <a:r>
              <a:rPr lang="pt-BR" dirty="0" err="1" smtClean="0"/>
              <a:t>seunome</a:t>
            </a:r>
            <a:endParaRPr lang="pt-BR" dirty="0" smtClean="0"/>
          </a:p>
          <a:p>
            <a:r>
              <a:rPr lang="pt-BR" dirty="0" err="1" smtClean="0"/>
              <a:t>mv</a:t>
            </a:r>
            <a:r>
              <a:rPr lang="pt-BR" dirty="0" smtClean="0"/>
              <a:t> output.nc sup.nc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8785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Grads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grads</a:t>
            </a:r>
            <a:endParaRPr lang="pt-BR" dirty="0" smtClean="0"/>
          </a:p>
          <a:p>
            <a:r>
              <a:rPr lang="pt-BR" dirty="0" err="1" smtClean="0"/>
              <a:t>enter</a:t>
            </a:r>
            <a:endParaRPr lang="pt-BR" dirty="0" smtClean="0"/>
          </a:p>
          <a:p>
            <a:r>
              <a:rPr lang="pt-BR" dirty="0" err="1" smtClean="0"/>
              <a:t>sdfopen</a:t>
            </a:r>
            <a:r>
              <a:rPr lang="pt-BR" dirty="0" smtClean="0"/>
              <a:t> sup.nc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0864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2" t="8535" r="20615" b="14206"/>
          <a:stretch/>
        </p:blipFill>
        <p:spPr bwMode="auto">
          <a:xfrm>
            <a:off x="356512" y="58628"/>
            <a:ext cx="8585066" cy="675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98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2" t="8307" r="21682" b="13603"/>
          <a:stretch/>
        </p:blipFill>
        <p:spPr bwMode="auto">
          <a:xfrm>
            <a:off x="395536" y="29620"/>
            <a:ext cx="8426514" cy="682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2987824" y="4509120"/>
            <a:ext cx="648072" cy="21602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904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Grads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 </a:t>
            </a:r>
            <a:r>
              <a:rPr lang="pt-BR" dirty="0" err="1" smtClean="0"/>
              <a:t>msl</a:t>
            </a:r>
            <a:r>
              <a:rPr lang="pt-BR" dirty="0" smtClean="0"/>
              <a:t> (d = display = mostrar)</a:t>
            </a:r>
          </a:p>
          <a:p>
            <a:r>
              <a:rPr lang="pt-BR" dirty="0" smtClean="0"/>
              <a:t>c (</a:t>
            </a:r>
            <a:r>
              <a:rPr lang="pt-BR" dirty="0" err="1" smtClean="0"/>
              <a:t>clear</a:t>
            </a:r>
            <a:r>
              <a:rPr lang="pt-BR" dirty="0" smtClean="0"/>
              <a:t> = limpar)</a:t>
            </a:r>
          </a:p>
          <a:p>
            <a:r>
              <a:rPr lang="pt-BR" dirty="0" smtClean="0"/>
              <a:t>set </a:t>
            </a:r>
            <a:r>
              <a:rPr lang="pt-BR" dirty="0" err="1" smtClean="0"/>
              <a:t>lon</a:t>
            </a:r>
            <a:r>
              <a:rPr lang="pt-BR" dirty="0" smtClean="0"/>
              <a:t> -180 180 (deixar </a:t>
            </a:r>
            <a:r>
              <a:rPr lang="pt-BR" dirty="0" err="1" smtClean="0"/>
              <a:t>long</a:t>
            </a:r>
            <a:r>
              <a:rPr lang="pt-BR" dirty="0" smtClean="0"/>
              <a:t> 0 no meio)</a:t>
            </a:r>
          </a:p>
          <a:p>
            <a:r>
              <a:rPr lang="pt-BR" dirty="0" smtClean="0"/>
              <a:t>d </a:t>
            </a:r>
            <a:r>
              <a:rPr lang="pt-BR" dirty="0" err="1" smtClean="0"/>
              <a:t>msl</a:t>
            </a:r>
            <a:endParaRPr lang="pt-BR" dirty="0" smtClean="0"/>
          </a:p>
          <a:p>
            <a:r>
              <a:rPr lang="pt-BR" dirty="0" smtClean="0"/>
              <a:t>d u10;v10</a:t>
            </a:r>
          </a:p>
          <a:p>
            <a:r>
              <a:rPr lang="pt-BR" dirty="0" smtClean="0"/>
              <a:t>d t2m</a:t>
            </a:r>
          </a:p>
          <a:p>
            <a:r>
              <a:rPr lang="pt-BR" dirty="0" smtClean="0"/>
              <a:t>set t 2 (t 1 = janeiro/2011; t 2 = julho/2011)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9314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Script do </a:t>
            </a:r>
            <a:r>
              <a:rPr lang="pt-BR" dirty="0" err="1" smtClean="0"/>
              <a:t>grads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Abrir um outro terminal de comandos</a:t>
            </a:r>
          </a:p>
          <a:p>
            <a:r>
              <a:rPr lang="pt-BR" dirty="0" err="1" smtClean="0"/>
              <a:t>nedit</a:t>
            </a:r>
            <a:r>
              <a:rPr lang="pt-BR" dirty="0" smtClean="0"/>
              <a:t> nomedoarquivo.gs -&gt; abre o arquivo “nome do arquivo.gs” em um editor de texto</a:t>
            </a:r>
          </a:p>
          <a:p>
            <a:r>
              <a:rPr lang="pt-BR" dirty="0" smtClean="0"/>
              <a:t>&amp; -&gt; no final do comando, deixa disponível o </a:t>
            </a:r>
            <a:r>
              <a:rPr lang="pt-BR" dirty="0" err="1" smtClean="0"/>
              <a:t>prompt</a:t>
            </a:r>
            <a:r>
              <a:rPr lang="pt-BR" dirty="0" smtClean="0"/>
              <a:t> de comando</a:t>
            </a:r>
          </a:p>
          <a:p>
            <a:r>
              <a:rPr lang="pt-BR" dirty="0" smtClean="0"/>
              <a:t>Dentro do editor de texto: colocar os mesmos comandos do </a:t>
            </a:r>
            <a:r>
              <a:rPr lang="pt-BR" dirty="0" err="1" smtClean="0"/>
              <a:t>grads</a:t>
            </a:r>
            <a:r>
              <a:rPr lang="pt-BR" dirty="0" smtClean="0"/>
              <a:t>, mas entre apóstrofes, por exemplo:</a:t>
            </a:r>
          </a:p>
          <a:p>
            <a:r>
              <a:rPr lang="pt-BR" dirty="0" smtClean="0"/>
              <a:t>‘</a:t>
            </a:r>
            <a:r>
              <a:rPr lang="pt-BR" dirty="0" err="1" smtClean="0"/>
              <a:t>sdfopen</a:t>
            </a:r>
            <a:r>
              <a:rPr lang="pt-BR" dirty="0" smtClean="0"/>
              <a:t> sup.nc’</a:t>
            </a:r>
          </a:p>
          <a:p>
            <a:r>
              <a:rPr lang="pt-BR" dirty="0" smtClean="0"/>
              <a:t>‘set </a:t>
            </a:r>
            <a:r>
              <a:rPr lang="pt-BR" dirty="0" err="1" smtClean="0"/>
              <a:t>lon</a:t>
            </a:r>
            <a:r>
              <a:rPr lang="pt-BR" dirty="0" smtClean="0"/>
              <a:t> -180 180’</a:t>
            </a:r>
          </a:p>
          <a:p>
            <a:r>
              <a:rPr lang="pt-BR" dirty="0" smtClean="0"/>
              <a:t>‘d </a:t>
            </a:r>
            <a:r>
              <a:rPr lang="pt-BR" dirty="0" err="1" smtClean="0"/>
              <a:t>msl</a:t>
            </a:r>
            <a:r>
              <a:rPr lang="pt-BR" dirty="0" smtClean="0"/>
              <a:t>/100’</a:t>
            </a:r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743408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Entrando nos computadores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Username</a:t>
            </a:r>
            <a:r>
              <a:rPr lang="pt-BR" dirty="0" smtClean="0"/>
              <a:t>: curso1</a:t>
            </a:r>
          </a:p>
          <a:p>
            <a:r>
              <a:rPr lang="pt-BR" dirty="0" smtClean="0"/>
              <a:t>Senha: curso</a:t>
            </a:r>
            <a:endParaRPr lang="pt-BR" dirty="0"/>
          </a:p>
          <a:p>
            <a:r>
              <a:rPr lang="pt-BR" dirty="0" smtClean="0"/>
              <a:t>Abrir um terminal de comando 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t="8751" r="33479" b="12606"/>
          <a:stretch/>
        </p:blipFill>
        <p:spPr bwMode="auto">
          <a:xfrm>
            <a:off x="467544" y="3485345"/>
            <a:ext cx="3600400" cy="29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5" t="8810" r="34248" b="13100"/>
          <a:stretch/>
        </p:blipFill>
        <p:spPr bwMode="auto">
          <a:xfrm>
            <a:off x="4579906" y="3478474"/>
            <a:ext cx="3592494" cy="295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431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4" t="7615" r="11994" b="15404"/>
          <a:stretch/>
        </p:blipFill>
        <p:spPr bwMode="auto">
          <a:xfrm>
            <a:off x="323527" y="20344"/>
            <a:ext cx="8460985" cy="683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658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5661248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Aula preparada por Thiago Degola, disponível em http://www.dca.iag.usp.br/www/material/ritaynoue/aca-0422/2013/grads/aula1.pdf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0298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212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071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Mostre a pressão reduzida ao nível médio do mar (em </a:t>
            </a:r>
            <a:r>
              <a:rPr lang="pt-BR" dirty="0" err="1" smtClean="0"/>
              <a:t>hPa</a:t>
            </a:r>
            <a:r>
              <a:rPr lang="pt-BR" dirty="0" smtClean="0"/>
              <a:t>) com intervalos de 4hPa e o vento horizontal em janeiro de 2011 para a região compreendida entre</a:t>
            </a:r>
          </a:p>
          <a:p>
            <a:pPr lvl="1"/>
            <a:r>
              <a:rPr lang="pt-BR" dirty="0" smtClean="0"/>
              <a:t>Latitudes: 90oS e 0o</a:t>
            </a:r>
          </a:p>
          <a:p>
            <a:pPr lvl="1"/>
            <a:r>
              <a:rPr lang="pt-BR" dirty="0" smtClean="0"/>
              <a:t>Longitudes: 90oW e 20oE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580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Mostre a temperatura (em </a:t>
            </a:r>
            <a:r>
              <a:rPr lang="pt-BR" dirty="0" err="1" smtClean="0"/>
              <a:t>oC</a:t>
            </a:r>
            <a:r>
              <a:rPr lang="pt-BR" dirty="0" smtClean="0"/>
              <a:t>) com intervalos de 5oC e as linhas de corrente (na cor branca se o fundo for preto ou na cor preta se o fundo for branco) em julho de 2011 para a região compreendida entre</a:t>
            </a:r>
          </a:p>
          <a:p>
            <a:pPr lvl="1"/>
            <a:r>
              <a:rPr lang="pt-BR" dirty="0" smtClean="0"/>
              <a:t>Latitudes: 40oN e 40oS</a:t>
            </a:r>
          </a:p>
          <a:p>
            <a:pPr lvl="1"/>
            <a:r>
              <a:rPr lang="pt-BR" dirty="0" smtClean="0"/>
              <a:t>Longitudes: 20oE e 150oE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0158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Calcule a diferença da temperatura (em </a:t>
            </a:r>
            <a:r>
              <a:rPr lang="pt-BR" dirty="0" err="1" smtClean="0"/>
              <a:t>oC</a:t>
            </a:r>
            <a:r>
              <a:rPr lang="pt-BR" dirty="0" smtClean="0"/>
              <a:t>) entre janeiro e julho de 2011 para todo o domínio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0471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Coordenadas esféricas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Leia o texto:</a:t>
            </a:r>
          </a:p>
          <a:p>
            <a:r>
              <a:rPr lang="pt-BR" dirty="0" smtClean="0">
                <a:hlinkClick r:id="rId2"/>
              </a:rPr>
              <a:t>http://www.met.wau.nl/education/atd/Practical../unit%202/Coord.html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E a explicação do comando </a:t>
            </a:r>
            <a:r>
              <a:rPr lang="pt-BR" dirty="0" err="1" smtClean="0"/>
              <a:t>cdiff</a:t>
            </a:r>
            <a:r>
              <a:rPr lang="pt-BR" dirty="0" smtClean="0"/>
              <a:t> do </a:t>
            </a:r>
            <a:r>
              <a:rPr lang="pt-BR" dirty="0" err="1" smtClean="0"/>
              <a:t>Grads</a:t>
            </a:r>
            <a:r>
              <a:rPr lang="pt-BR" dirty="0" smtClean="0"/>
              <a:t>:</a:t>
            </a:r>
          </a:p>
          <a:p>
            <a:r>
              <a:rPr lang="pt-BR" dirty="0" smtClean="0">
                <a:hlinkClick r:id="rId3"/>
              </a:rPr>
              <a:t>http://www.met.wau.nl/education/atd/Practical../gadoc/gradfunccdiff.html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9718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Calcular o gradiente de temperatura</a:t>
            </a:r>
          </a:p>
          <a:p>
            <a:r>
              <a:rPr lang="pt-BR" dirty="0" smtClean="0"/>
              <a:t>Calcular a </a:t>
            </a:r>
            <a:r>
              <a:rPr lang="pt-BR" dirty="0" err="1" smtClean="0"/>
              <a:t>advecção</a:t>
            </a:r>
            <a:r>
              <a:rPr lang="pt-BR" dirty="0" smtClean="0"/>
              <a:t> de temperatura</a:t>
            </a:r>
          </a:p>
          <a:p>
            <a:r>
              <a:rPr lang="en-US" dirty="0" err="1" smtClean="0"/>
              <a:t>Plotar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Advecção</a:t>
            </a:r>
            <a:r>
              <a:rPr lang="en-US" dirty="0" smtClean="0"/>
              <a:t> de </a:t>
            </a:r>
            <a:r>
              <a:rPr lang="en-US" dirty="0" err="1" smtClean="0"/>
              <a:t>temperatura</a:t>
            </a:r>
            <a:r>
              <a:rPr lang="en-US" dirty="0" smtClean="0"/>
              <a:t> (shaded)</a:t>
            </a:r>
          </a:p>
          <a:p>
            <a:pPr lvl="1"/>
            <a:r>
              <a:rPr lang="en-US" dirty="0" err="1" smtClean="0"/>
              <a:t>Temperatura</a:t>
            </a:r>
            <a:r>
              <a:rPr lang="en-US" dirty="0" smtClean="0"/>
              <a:t> (contour)</a:t>
            </a:r>
          </a:p>
          <a:p>
            <a:pPr lvl="1"/>
            <a:r>
              <a:rPr lang="en-US" dirty="0" smtClean="0"/>
              <a:t>Vento (</a:t>
            </a:r>
            <a:r>
              <a:rPr lang="en-US" dirty="0" err="1" smtClean="0"/>
              <a:t>vetor</a:t>
            </a:r>
            <a:r>
              <a:rPr lang="en-US" dirty="0" smtClean="0"/>
              <a:t>)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99758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Calcular o gradiente de pressão horizontal</a:t>
            </a:r>
          </a:p>
          <a:p>
            <a:r>
              <a:rPr lang="pt-BR" dirty="0" smtClean="0"/>
              <a:t>Calcular o vento </a:t>
            </a:r>
            <a:r>
              <a:rPr lang="pt-BR" dirty="0" err="1" smtClean="0"/>
              <a:t>geostrófico</a:t>
            </a:r>
            <a:r>
              <a:rPr lang="pt-BR" dirty="0" smtClean="0"/>
              <a:t> utilizando a definição: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Suponha densidade = 1 kg.m-3</a:t>
            </a:r>
          </a:p>
          <a:p>
            <a:r>
              <a:rPr lang="pt-BR" dirty="0" smtClean="0"/>
              <a:t>Plote o vento </a:t>
            </a:r>
            <a:r>
              <a:rPr lang="pt-BR" dirty="0" err="1" smtClean="0"/>
              <a:t>geostrófico</a:t>
            </a:r>
            <a:r>
              <a:rPr lang="pt-BR" dirty="0" smtClean="0"/>
              <a:t>, o vento e a pressão reduzida ao nível médio do mar.</a:t>
            </a:r>
          </a:p>
          <a:p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1990725" cy="140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32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Alguns comandos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pwd</a:t>
            </a:r>
            <a:r>
              <a:rPr lang="pt-BR" dirty="0" smtClean="0"/>
              <a:t> -&gt; identifica o diretório atual</a:t>
            </a:r>
          </a:p>
          <a:p>
            <a:r>
              <a:rPr lang="pt-BR" dirty="0" err="1" smtClean="0"/>
              <a:t>ls</a:t>
            </a:r>
            <a:r>
              <a:rPr lang="pt-BR" dirty="0" smtClean="0"/>
              <a:t> -&gt; lista o conteúdo do diretório</a:t>
            </a:r>
          </a:p>
          <a:p>
            <a:r>
              <a:rPr lang="pt-BR" dirty="0" err="1" smtClean="0"/>
              <a:t>mkdir</a:t>
            </a:r>
            <a:r>
              <a:rPr lang="pt-BR" dirty="0" smtClean="0"/>
              <a:t> SEUNOME -&gt; cria um diretório chamado SEUNOME</a:t>
            </a:r>
          </a:p>
          <a:p>
            <a:r>
              <a:rPr lang="pt-BR" dirty="0" err="1" smtClean="0"/>
              <a:t>cd</a:t>
            </a:r>
            <a:r>
              <a:rPr lang="pt-BR" dirty="0" smtClean="0"/>
              <a:t> SEUNOME -&gt; muda para o diretório SEUNOME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589763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Baixando dados da reanálise do ECMWF (ERA-Interim)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Abrir um navegador (</a:t>
            </a:r>
            <a:r>
              <a:rPr lang="pt-BR" dirty="0" err="1" smtClean="0"/>
              <a:t>Iceweasel</a:t>
            </a:r>
            <a:r>
              <a:rPr lang="pt-BR" dirty="0" smtClean="0"/>
              <a:t>, </a:t>
            </a:r>
            <a:r>
              <a:rPr lang="pt-BR" dirty="0" err="1" smtClean="0"/>
              <a:t>Epiphany</a:t>
            </a:r>
            <a:r>
              <a:rPr lang="pt-BR" dirty="0" smtClean="0"/>
              <a:t>)</a:t>
            </a:r>
          </a:p>
          <a:p>
            <a:r>
              <a:rPr lang="pt-BR" dirty="0" smtClean="0"/>
              <a:t>Ir para:</a:t>
            </a:r>
          </a:p>
          <a:p>
            <a:r>
              <a:rPr lang="pt-BR" dirty="0" smtClean="0">
                <a:hlinkClick r:id="rId2"/>
              </a:rPr>
              <a:t>http://data-portal.ecmwf.int/data/d/interim_full_moda/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7433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216"/>
          <a:stretch/>
        </p:blipFill>
        <p:spPr bwMode="auto">
          <a:xfrm>
            <a:off x="0" y="0"/>
            <a:ext cx="4584170" cy="48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44008" y="404664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Selecionar:</a:t>
            </a:r>
          </a:p>
          <a:p>
            <a:r>
              <a:rPr lang="pt-BR" dirty="0" smtClean="0"/>
              <a:t>- meses de janeiro e julho de 2011</a:t>
            </a:r>
          </a:p>
          <a:p>
            <a:r>
              <a:rPr lang="pt-BR" dirty="0" smtClean="0"/>
              <a:t>E as variáveis:</a:t>
            </a:r>
          </a:p>
          <a:p>
            <a:r>
              <a:rPr lang="nl-NL" dirty="0" smtClean="0"/>
              <a:t>- 10</a:t>
            </a:r>
            <a:r>
              <a:rPr lang="nl-NL" dirty="0"/>
              <a:t> metre U wind </a:t>
            </a:r>
            <a:r>
              <a:rPr lang="nl-NL" dirty="0" smtClean="0"/>
              <a:t>component</a:t>
            </a:r>
          </a:p>
          <a:p>
            <a:r>
              <a:rPr lang="nl-NL" dirty="0" smtClean="0"/>
              <a:t>- 10</a:t>
            </a:r>
            <a:r>
              <a:rPr lang="nl-NL" dirty="0"/>
              <a:t> metre </a:t>
            </a:r>
            <a:r>
              <a:rPr lang="nl-NL" dirty="0" smtClean="0"/>
              <a:t>V</a:t>
            </a:r>
            <a:r>
              <a:rPr lang="nl-NL" dirty="0"/>
              <a:t> wind </a:t>
            </a:r>
            <a:r>
              <a:rPr lang="nl-NL" dirty="0" smtClean="0"/>
              <a:t>component</a:t>
            </a:r>
          </a:p>
          <a:p>
            <a:r>
              <a:rPr lang="pt-BR" dirty="0" smtClean="0"/>
              <a:t>- 2</a:t>
            </a:r>
            <a:r>
              <a:rPr lang="pt-BR" dirty="0"/>
              <a:t> metre </a:t>
            </a:r>
            <a:r>
              <a:rPr lang="pt-BR" dirty="0" err="1" smtClean="0"/>
              <a:t>temperature</a:t>
            </a:r>
            <a:endParaRPr lang="pt-BR" dirty="0" smtClean="0"/>
          </a:p>
          <a:p>
            <a:r>
              <a:rPr lang="pt-BR" dirty="0" smtClean="0"/>
              <a:t>- </a:t>
            </a:r>
            <a:r>
              <a:rPr lang="pt-BR" dirty="0" err="1" smtClean="0"/>
              <a:t>Mean</a:t>
            </a:r>
            <a:r>
              <a:rPr lang="pt-BR" dirty="0"/>
              <a:t> </a:t>
            </a:r>
            <a:r>
              <a:rPr lang="pt-BR" dirty="0" err="1"/>
              <a:t>sea</a:t>
            </a:r>
            <a:r>
              <a:rPr lang="pt-BR" dirty="0"/>
              <a:t> </a:t>
            </a:r>
            <a:r>
              <a:rPr lang="pt-BR" dirty="0" err="1"/>
              <a:t>level</a:t>
            </a:r>
            <a:r>
              <a:rPr lang="pt-BR" dirty="0"/>
              <a:t> </a:t>
            </a:r>
            <a:r>
              <a:rPr lang="pt-BR" dirty="0" err="1" smtClean="0"/>
              <a:t>pressure</a:t>
            </a:r>
            <a:endParaRPr lang="pt-BR" dirty="0" smtClean="0"/>
          </a:p>
          <a:p>
            <a:r>
              <a:rPr lang="pt-BR" dirty="0" smtClean="0"/>
              <a:t>- </a:t>
            </a:r>
            <a:r>
              <a:rPr lang="pt-BR" dirty="0" err="1" smtClean="0"/>
              <a:t>Sea</a:t>
            </a:r>
            <a:r>
              <a:rPr lang="pt-BR" dirty="0"/>
              <a:t> </a:t>
            </a:r>
            <a:r>
              <a:rPr lang="pt-BR" dirty="0" err="1"/>
              <a:t>surface</a:t>
            </a:r>
            <a:r>
              <a:rPr lang="pt-BR" dirty="0"/>
              <a:t> </a:t>
            </a:r>
            <a:r>
              <a:rPr lang="pt-BR" dirty="0" err="1"/>
              <a:t>temperature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5544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9754"/>
          <a:stretch/>
        </p:blipFill>
        <p:spPr bwMode="auto">
          <a:xfrm>
            <a:off x="-1" y="0"/>
            <a:ext cx="8172401" cy="645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86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1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228184" y="537321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Aceitar as condições de uso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6144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" t="-14399" r="45500" b="4187"/>
          <a:stretch/>
        </p:blipFill>
        <p:spPr bwMode="auto">
          <a:xfrm>
            <a:off x="0" y="0"/>
            <a:ext cx="5580112" cy="630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947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216"/>
          <a:stretch/>
        </p:blipFill>
        <p:spPr bwMode="auto">
          <a:xfrm>
            <a:off x="0" y="0"/>
            <a:ext cx="4584170" cy="48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44008" y="404664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Selecionar:</a:t>
            </a:r>
          </a:p>
          <a:p>
            <a:r>
              <a:rPr lang="pt-BR" dirty="0" smtClean="0"/>
              <a:t>- meses de janeiro e julho de 2011</a:t>
            </a:r>
          </a:p>
          <a:p>
            <a:r>
              <a:rPr lang="pt-BR" dirty="0" smtClean="0"/>
              <a:t>E as variáveis:</a:t>
            </a:r>
          </a:p>
          <a:p>
            <a:r>
              <a:rPr lang="nl-NL" dirty="0" smtClean="0"/>
              <a:t>- 10</a:t>
            </a:r>
            <a:r>
              <a:rPr lang="nl-NL" dirty="0"/>
              <a:t> metre U wind </a:t>
            </a:r>
            <a:r>
              <a:rPr lang="nl-NL" dirty="0" smtClean="0"/>
              <a:t>component</a:t>
            </a:r>
          </a:p>
          <a:p>
            <a:r>
              <a:rPr lang="nl-NL" dirty="0" smtClean="0"/>
              <a:t>- 10</a:t>
            </a:r>
            <a:r>
              <a:rPr lang="nl-NL" dirty="0"/>
              <a:t> metre </a:t>
            </a:r>
            <a:r>
              <a:rPr lang="nl-NL" dirty="0" smtClean="0"/>
              <a:t>V</a:t>
            </a:r>
            <a:r>
              <a:rPr lang="nl-NL" dirty="0"/>
              <a:t> wind </a:t>
            </a:r>
            <a:r>
              <a:rPr lang="nl-NL" dirty="0" smtClean="0"/>
              <a:t>component</a:t>
            </a:r>
          </a:p>
          <a:p>
            <a:r>
              <a:rPr lang="pt-BR" dirty="0" smtClean="0"/>
              <a:t>- 2</a:t>
            </a:r>
            <a:r>
              <a:rPr lang="pt-BR" dirty="0"/>
              <a:t> metre </a:t>
            </a:r>
            <a:r>
              <a:rPr lang="pt-BR" dirty="0" err="1" smtClean="0"/>
              <a:t>temperature</a:t>
            </a:r>
            <a:endParaRPr lang="pt-BR" dirty="0" smtClean="0"/>
          </a:p>
          <a:p>
            <a:r>
              <a:rPr lang="pt-BR" dirty="0" smtClean="0"/>
              <a:t>- </a:t>
            </a:r>
            <a:r>
              <a:rPr lang="pt-BR" dirty="0" err="1" smtClean="0"/>
              <a:t>Mean</a:t>
            </a:r>
            <a:r>
              <a:rPr lang="pt-BR" dirty="0"/>
              <a:t> </a:t>
            </a:r>
            <a:r>
              <a:rPr lang="pt-BR" dirty="0" err="1"/>
              <a:t>sea</a:t>
            </a:r>
            <a:r>
              <a:rPr lang="pt-BR" dirty="0"/>
              <a:t> </a:t>
            </a:r>
            <a:r>
              <a:rPr lang="pt-BR" dirty="0" err="1"/>
              <a:t>level</a:t>
            </a:r>
            <a:r>
              <a:rPr lang="pt-BR" dirty="0"/>
              <a:t> </a:t>
            </a:r>
            <a:r>
              <a:rPr lang="pt-BR" dirty="0" err="1" smtClean="0"/>
              <a:t>pressure</a:t>
            </a:r>
            <a:endParaRPr lang="pt-BR" dirty="0" smtClean="0"/>
          </a:p>
          <a:p>
            <a:r>
              <a:rPr lang="pt-BR" dirty="0" smtClean="0"/>
              <a:t>- </a:t>
            </a:r>
            <a:r>
              <a:rPr lang="pt-BR" dirty="0" err="1" smtClean="0"/>
              <a:t>Sea</a:t>
            </a:r>
            <a:r>
              <a:rPr lang="pt-BR" dirty="0"/>
              <a:t> </a:t>
            </a:r>
            <a:r>
              <a:rPr lang="pt-BR" dirty="0" err="1"/>
              <a:t>surface</a:t>
            </a:r>
            <a:r>
              <a:rPr lang="pt-BR" dirty="0"/>
              <a:t> </a:t>
            </a:r>
            <a:r>
              <a:rPr lang="pt-BR" dirty="0" err="1"/>
              <a:t>temperature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00921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484</Words>
  <Application>Microsoft Office PowerPoint</Application>
  <PresentationFormat>Apresentação na tela (4:3)</PresentationFormat>
  <Paragraphs>93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Ambiente Linux</vt:lpstr>
      <vt:lpstr>Entrando nos computadores</vt:lpstr>
      <vt:lpstr>Alguns comandos</vt:lpstr>
      <vt:lpstr>Baixando dados da reanálise do ECMWF (ERA-Interim)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Copiar do diretório Downloads para o seu diretório</vt:lpstr>
      <vt:lpstr>Grads</vt:lpstr>
      <vt:lpstr>Apresentação do PowerPoint</vt:lpstr>
      <vt:lpstr>Apresentação do PowerPoint</vt:lpstr>
      <vt:lpstr>Grads</vt:lpstr>
      <vt:lpstr>Script do grads</vt:lpstr>
      <vt:lpstr>Apresentação do PowerPoint</vt:lpstr>
      <vt:lpstr>Apresentação do PowerPoint</vt:lpstr>
      <vt:lpstr>Apresentação do PowerPoint</vt:lpstr>
      <vt:lpstr>Apresentação do PowerPoint</vt:lpstr>
      <vt:lpstr>Exercício 1</vt:lpstr>
      <vt:lpstr>Exercício 2</vt:lpstr>
      <vt:lpstr>Exercício 3</vt:lpstr>
      <vt:lpstr>Coordenadas esféricas</vt:lpstr>
      <vt:lpstr>Exercício 4</vt:lpstr>
      <vt:lpstr>Exercício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Ambiente Linux</dc:title>
  <dc:creator>ritaynoue</dc:creator>
  <cp:lastModifiedBy>ritaynoue</cp:lastModifiedBy>
  <cp:revision>16</cp:revision>
  <dcterms:created xsi:type="dcterms:W3CDTF">2014-02-04T19:01:34Z</dcterms:created>
  <dcterms:modified xsi:type="dcterms:W3CDTF">2014-02-04T22:14:31Z</dcterms:modified>
</cp:coreProperties>
</file>