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  <p:sldId id="264" r:id="rId6"/>
    <p:sldId id="260" r:id="rId7"/>
    <p:sldId id="257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44D2-0034-463E-92C6-D5865BCE2028}" type="datetimeFigureOut">
              <a:rPr lang="pt-BR" smtClean="0"/>
              <a:pPr/>
              <a:t>02/08/2013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7D64-65E1-4E34-AF59-EAC081B669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ca0433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pt-BR" dirty="0"/>
              <a:t>ACA0433 - Laboratório de Meteorologia Sinótica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Estagiário </a:t>
            </a:r>
            <a:r>
              <a:rPr lang="pt-BR" dirty="0" smtClean="0"/>
              <a:t>PAE: </a:t>
            </a:r>
            <a:r>
              <a:rPr lang="pt-BR" dirty="0" smtClean="0"/>
              <a:t>José Leandro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02</a:t>
            </a:r>
            <a:r>
              <a:rPr lang="pt-BR" dirty="0" smtClean="0"/>
              <a:t>/07/2013 </a:t>
            </a:r>
            <a:r>
              <a:rPr lang="pt-BR" dirty="0"/>
              <a:t>- </a:t>
            </a:r>
            <a:r>
              <a:rPr lang="pt-BR" dirty="0" smtClean="0"/>
              <a:t>10</a:t>
            </a:r>
            <a:r>
              <a:rPr lang="pt-BR" dirty="0" smtClean="0"/>
              <a:t>/12/2013</a:t>
            </a:r>
            <a:endParaRPr lang="pt-BR" dirty="0" smtClean="0"/>
          </a:p>
          <a:p>
            <a:r>
              <a:rPr lang="pt-BR" dirty="0" smtClean="0"/>
              <a:t>Ter/</a:t>
            </a:r>
            <a:r>
              <a:rPr lang="pt-BR" dirty="0" err="1" smtClean="0"/>
              <a:t>Qua</a:t>
            </a:r>
            <a:r>
              <a:rPr lang="pt-BR" dirty="0" smtClean="0"/>
              <a:t>/</a:t>
            </a:r>
            <a:r>
              <a:rPr lang="pt-BR" dirty="0" err="1" smtClean="0"/>
              <a:t>Sex</a:t>
            </a:r>
            <a:endParaRPr lang="pt-BR" dirty="0" smtClean="0"/>
          </a:p>
          <a:p>
            <a:r>
              <a:rPr lang="pt-BR" dirty="0" smtClean="0"/>
              <a:t>12 ~ 14 </a:t>
            </a:r>
            <a:r>
              <a:rPr lang="pt-BR" dirty="0" err="1" smtClean="0"/>
              <a:t>hs</a:t>
            </a:r>
            <a:r>
              <a:rPr lang="pt-BR" dirty="0" smtClean="0"/>
              <a:t> </a:t>
            </a:r>
          </a:p>
          <a:p>
            <a:r>
              <a:rPr lang="pt-BR" dirty="0" smtClean="0"/>
              <a:t>Salas 114 ou 117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Convecção Amazônica. Bloqueios. Alta da Bolívia. Zona de Convergência do Atlântico Sul. Zona de Convergência </a:t>
            </a:r>
            <a:r>
              <a:rPr lang="pt-BR" dirty="0" err="1" smtClean="0"/>
              <a:t>Inter-tropical</a:t>
            </a:r>
            <a:r>
              <a:rPr lang="pt-BR" dirty="0" smtClean="0"/>
              <a:t>. (já vistos em </a:t>
            </a:r>
            <a:r>
              <a:rPr lang="pt-BR" dirty="0" err="1" smtClean="0"/>
              <a:t>Meteo</a:t>
            </a:r>
            <a:r>
              <a:rPr lang="pt-BR" dirty="0" smtClean="0"/>
              <a:t> Sinótica)</a:t>
            </a:r>
          </a:p>
          <a:p>
            <a:r>
              <a:rPr lang="pt-BR" u="sng" dirty="0" smtClean="0"/>
              <a:t>Ondas </a:t>
            </a:r>
            <a:r>
              <a:rPr lang="pt-BR" u="sng" dirty="0"/>
              <a:t>de Leste. Papel das Circulações Locais. Complexos Convectivos de Mesoescala. Linhas de Instabilidade e tempestades </a:t>
            </a:r>
            <a:r>
              <a:rPr lang="pt-BR" u="sng" dirty="0" smtClean="0"/>
              <a:t>localizadas.</a:t>
            </a:r>
          </a:p>
          <a:p>
            <a:r>
              <a:rPr lang="pt-BR" u="sng" dirty="0" smtClean="0"/>
              <a:t>Modelos conceituais de sistemas de precipitação</a:t>
            </a:r>
            <a:r>
              <a:rPr lang="pt-BR" u="sng" dirty="0" smtClean="0"/>
              <a:t>.</a:t>
            </a:r>
            <a:r>
              <a:rPr lang="pt-BR" u="sng" dirty="0" smtClean="0"/>
              <a:t> Frentes e </a:t>
            </a:r>
            <a:r>
              <a:rPr lang="pt-BR" u="sng" dirty="0" err="1" smtClean="0"/>
              <a:t>frontogênese</a:t>
            </a:r>
            <a:r>
              <a:rPr lang="pt-BR" u="sng" dirty="0" smtClean="0"/>
              <a:t>. </a:t>
            </a:r>
            <a:r>
              <a:rPr lang="pt-BR" u="sng" dirty="0" smtClean="0"/>
              <a:t>Nevoeiro. Geadas.</a:t>
            </a:r>
            <a:endParaRPr lang="pt-BR" u="sng" dirty="0" smtClean="0"/>
          </a:p>
          <a:p>
            <a:r>
              <a:rPr lang="pt-BR" dirty="0" smtClean="0"/>
              <a:t>Previsão do tempo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e Previsão do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Utilização de saídas de modelos numéricos de tempo para fazer a previsão:</a:t>
            </a:r>
          </a:p>
          <a:p>
            <a:pPr lvl="1"/>
            <a:r>
              <a:rPr lang="pt-BR" dirty="0" err="1" smtClean="0"/>
              <a:t>Aulamaster</a:t>
            </a:r>
            <a:endParaRPr lang="pt-BR" dirty="0" smtClean="0"/>
          </a:p>
          <a:p>
            <a:pPr lvl="2"/>
            <a:r>
              <a:rPr lang="pt-BR" dirty="0" err="1" smtClean="0"/>
              <a:t>gfsana</a:t>
            </a:r>
            <a:r>
              <a:rPr lang="pt-BR" dirty="0" smtClean="0"/>
              <a:t> (análise)</a:t>
            </a:r>
          </a:p>
          <a:p>
            <a:pPr lvl="2"/>
            <a:r>
              <a:rPr lang="pt-BR" dirty="0" err="1" smtClean="0"/>
              <a:t>gfsprev</a:t>
            </a:r>
            <a:r>
              <a:rPr lang="pt-BR" dirty="0" smtClean="0"/>
              <a:t> (previsão)</a:t>
            </a:r>
          </a:p>
          <a:p>
            <a:r>
              <a:rPr lang="pt-BR" dirty="0" smtClean="0"/>
              <a:t>Aula dia 9 de agosto: Fazer download da previsão do GFS e scripts para criação de campos a serem utilizados na apresentação da previsão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Criação de uma página web sobre previsão do tempo</a:t>
            </a:r>
          </a:p>
          <a:p>
            <a:r>
              <a:rPr lang="pt-BR" dirty="0" smtClean="0"/>
              <a:t>Livro-texto: </a:t>
            </a:r>
            <a:r>
              <a:rPr lang="pt-BR" dirty="0" err="1" smtClean="0"/>
              <a:t>Operational</a:t>
            </a:r>
            <a:r>
              <a:rPr lang="pt-BR" dirty="0" smtClean="0"/>
              <a:t> </a:t>
            </a:r>
            <a:r>
              <a:rPr lang="pt-BR" dirty="0" err="1" smtClean="0"/>
              <a:t>Weather</a:t>
            </a:r>
            <a:r>
              <a:rPr lang="pt-BR" dirty="0" smtClean="0"/>
              <a:t> </a:t>
            </a:r>
            <a:r>
              <a:rPr lang="pt-BR" dirty="0" err="1" smtClean="0"/>
              <a:t>Forecasting</a:t>
            </a:r>
            <a:r>
              <a:rPr lang="pt-BR" dirty="0" smtClean="0"/>
              <a:t> (Peter </a:t>
            </a:r>
            <a:r>
              <a:rPr lang="pt-BR" dirty="0" err="1" smtClean="0"/>
              <a:t>Inness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Steve </a:t>
            </a:r>
            <a:r>
              <a:rPr lang="pt-BR" dirty="0" err="1" smtClean="0"/>
              <a:t>Dorling</a:t>
            </a:r>
            <a:r>
              <a:rPr lang="pt-BR" dirty="0" smtClean="0"/>
              <a:t>, Royal </a:t>
            </a:r>
            <a:r>
              <a:rPr lang="pt-BR" dirty="0" err="1" smtClean="0"/>
              <a:t>Meteorological</a:t>
            </a:r>
            <a:r>
              <a:rPr lang="pt-BR" dirty="0" smtClean="0"/>
              <a:t> </a:t>
            </a:r>
            <a:r>
              <a:rPr lang="pt-BR" dirty="0" err="1" smtClean="0"/>
              <a:t>Society</a:t>
            </a:r>
            <a:r>
              <a:rPr lang="pt-BR" dirty="0" smtClean="0"/>
              <a:t>, 2013)</a:t>
            </a:r>
          </a:p>
          <a:p>
            <a:r>
              <a:rPr lang="pt-BR" dirty="0" smtClean="0"/>
              <a:t>Apresentação e trabalho escrito que serão utilizados na construção da página.</a:t>
            </a:r>
          </a:p>
          <a:p>
            <a:r>
              <a:rPr lang="pt-BR" dirty="0" smtClean="0"/>
              <a:t>O material deverá ser carregado no </a:t>
            </a:r>
            <a:r>
              <a:rPr lang="pt-BR" dirty="0" err="1" smtClean="0"/>
              <a:t>google</a:t>
            </a:r>
            <a:r>
              <a:rPr lang="pt-BR" dirty="0" smtClean="0"/>
              <a:t> drive:</a:t>
            </a:r>
          </a:p>
          <a:p>
            <a:r>
              <a:rPr lang="pt-BR" dirty="0" err="1" smtClean="0"/>
              <a:t>Login</a:t>
            </a:r>
            <a:r>
              <a:rPr lang="pt-BR" dirty="0" smtClean="0"/>
              <a:t>: </a:t>
            </a:r>
            <a:r>
              <a:rPr lang="pt-BR" dirty="0" smtClean="0">
                <a:hlinkClick r:id="rId2"/>
              </a:rPr>
              <a:t>aca0433@gmail.com</a:t>
            </a:r>
            <a:endParaRPr lang="pt-BR" dirty="0" smtClean="0"/>
          </a:p>
          <a:p>
            <a:r>
              <a:rPr lang="pt-BR" dirty="0" smtClean="0"/>
              <a:t>Senha: </a:t>
            </a:r>
            <a:r>
              <a:rPr lang="pt-BR" dirty="0" err="1" smtClean="0"/>
              <a:t>labsinotica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Individual ou em dupla/material deverá ser carregado no Google Drive</a:t>
            </a:r>
          </a:p>
          <a:p>
            <a:pPr marL="514350" indent="-514350">
              <a:buAutoNum type="arabicPeriod"/>
            </a:pPr>
            <a:r>
              <a:rPr lang="pt-BR" dirty="0" smtClean="0"/>
              <a:t>Escolher um fenômeno (slide 2, sublinhado) e um evento</a:t>
            </a:r>
          </a:p>
          <a:p>
            <a:pPr marL="514350" indent="-514350">
              <a:buAutoNum type="arabicPeriod"/>
            </a:pPr>
            <a:r>
              <a:rPr lang="pt-BR" dirty="0" smtClean="0"/>
              <a:t>Apresentação do Estudo de caso:</a:t>
            </a:r>
          </a:p>
          <a:p>
            <a:pPr marL="914400" lvl="1" indent="-514350">
              <a:buNone/>
            </a:pPr>
            <a:r>
              <a:rPr lang="pt-BR" dirty="0" smtClean="0"/>
              <a:t>2.1 Prévia: </a:t>
            </a:r>
            <a:r>
              <a:rPr lang="pt-BR" dirty="0" smtClean="0"/>
              <a:t>(a partir de 09 de outubro)</a:t>
            </a:r>
            <a:endParaRPr lang="pt-BR" dirty="0" smtClean="0"/>
          </a:p>
          <a:p>
            <a:pPr marL="1314450" lvl="2" indent="-514350">
              <a:buAutoNum type="arabicPeriod"/>
            </a:pPr>
            <a:r>
              <a:rPr lang="pt-BR" dirty="0" smtClean="0"/>
              <a:t>Definição do fenômeno</a:t>
            </a:r>
          </a:p>
          <a:p>
            <a:pPr marL="1314450" lvl="2" indent="-514350">
              <a:buAutoNum type="arabicPeriod"/>
            </a:pPr>
            <a:r>
              <a:rPr lang="pt-BR" dirty="0" smtClean="0"/>
              <a:t>Revisão bibliográfica do fenômeno </a:t>
            </a:r>
            <a:r>
              <a:rPr lang="pt-BR" sz="2600" b="1" dirty="0" smtClean="0"/>
              <a:t>(cuidado com plágio!)</a:t>
            </a:r>
            <a:r>
              <a:rPr lang="pt-BR" dirty="0" smtClean="0"/>
              <a:t> (como ocorre, porque, como é identificado, situação sinótica, impactos, estudos de casos, estudos numéricos)</a:t>
            </a:r>
          </a:p>
          <a:p>
            <a:pPr marL="1314450" lvl="2" indent="-514350">
              <a:buAutoNum type="arabicPeriod"/>
            </a:pPr>
            <a:r>
              <a:rPr lang="pt-BR" dirty="0" smtClean="0"/>
              <a:t>Identificação da data do evento escolhido </a:t>
            </a:r>
          </a:p>
          <a:p>
            <a:pPr marL="914400" lvl="1" indent="-514350">
              <a:buNone/>
            </a:pPr>
            <a:r>
              <a:rPr lang="pt-BR" dirty="0" smtClean="0"/>
              <a:t>2.2 Final: </a:t>
            </a:r>
            <a:r>
              <a:rPr lang="pt-BR" dirty="0" smtClean="0"/>
              <a:t>(a partir de </a:t>
            </a:r>
            <a:r>
              <a:rPr lang="pt-BR" dirty="0" smtClean="0"/>
              <a:t>26 de novembro)</a:t>
            </a:r>
          </a:p>
          <a:p>
            <a:pPr marL="1314450" lvl="2" indent="-514350">
              <a:buAutoNum type="arabicPeriod"/>
            </a:pPr>
            <a:r>
              <a:rPr lang="pt-BR" dirty="0" smtClean="0"/>
              <a:t>Análise sinótica para o evento escolhido</a:t>
            </a:r>
          </a:p>
          <a:p>
            <a:pPr marL="1314450" lvl="2" indent="-514350">
              <a:buAutoNum type="arabicPeriod"/>
            </a:pPr>
            <a:r>
              <a:rPr lang="pt-BR" dirty="0" smtClean="0"/>
              <a:t>Resultados com a modelagem numérica do evento escolhido</a:t>
            </a:r>
          </a:p>
          <a:p>
            <a:pPr marL="914400" lvl="1" indent="-514350">
              <a:buNone/>
            </a:pPr>
            <a:r>
              <a:rPr lang="pt-BR" dirty="0" smtClean="0"/>
              <a:t>2.3. Monografia (a ser entregue no dia da apresentação final)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Apresentação do diagnóstico e da previsão do tempo (A</a:t>
            </a:r>
            <a:r>
              <a:rPr lang="pt-BR" dirty="0" smtClean="0"/>
              <a:t>)</a:t>
            </a:r>
          </a:p>
          <a:p>
            <a:r>
              <a:rPr lang="pt-BR" dirty="0" smtClean="0"/>
              <a:t>Apresentação/Texto “Previsão do Tempo Operacional” (PTO)</a:t>
            </a:r>
            <a:endParaRPr lang="pt-BR" dirty="0" smtClean="0"/>
          </a:p>
          <a:p>
            <a:r>
              <a:rPr lang="pt-BR" dirty="0" smtClean="0"/>
              <a:t>Estudo de Caso:</a:t>
            </a:r>
          </a:p>
          <a:p>
            <a:pPr lvl="1"/>
            <a:r>
              <a:rPr lang="pt-BR" dirty="0" smtClean="0"/>
              <a:t>Prévia (ECP)</a:t>
            </a:r>
          </a:p>
          <a:p>
            <a:pPr lvl="1"/>
            <a:r>
              <a:rPr lang="pt-BR" dirty="0" smtClean="0"/>
              <a:t>Apresentação Final (ECF)</a:t>
            </a:r>
          </a:p>
          <a:p>
            <a:pPr lvl="1"/>
            <a:r>
              <a:rPr lang="pt-BR" dirty="0" smtClean="0"/>
              <a:t>Monografia (M)</a:t>
            </a:r>
          </a:p>
          <a:p>
            <a:r>
              <a:rPr lang="pt-BR" dirty="0" smtClean="0"/>
              <a:t>Média Final: MF</a:t>
            </a:r>
          </a:p>
          <a:p>
            <a:r>
              <a:rPr lang="pt-BR" dirty="0" smtClean="0"/>
              <a:t>MF = </a:t>
            </a:r>
            <a:r>
              <a:rPr lang="pt-BR" dirty="0" smtClean="0"/>
              <a:t>Média (A + PTO + ECP </a:t>
            </a:r>
            <a:r>
              <a:rPr lang="pt-BR" dirty="0" smtClean="0"/>
              <a:t>+ </a:t>
            </a:r>
            <a:r>
              <a:rPr lang="pt-BR" dirty="0" smtClean="0"/>
              <a:t>ECF </a:t>
            </a:r>
            <a:r>
              <a:rPr lang="pt-BR" dirty="0" smtClean="0"/>
              <a:t>+ </a:t>
            </a:r>
            <a:r>
              <a:rPr lang="pt-BR" dirty="0" smtClean="0"/>
              <a:t>M)</a:t>
            </a:r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os dias 04 e 17 de agosto só haverá aula nos dias:</a:t>
            </a:r>
          </a:p>
          <a:p>
            <a:pPr lvl="1"/>
            <a:r>
              <a:rPr lang="pt-BR" smtClean="0"/>
              <a:t>13 </a:t>
            </a:r>
            <a:r>
              <a:rPr lang="pt-BR" dirty="0" smtClean="0"/>
              <a:t>de agosto: José Leandro</a:t>
            </a:r>
          </a:p>
          <a:p>
            <a:pPr lvl="1"/>
            <a:r>
              <a:rPr lang="pt-BR" dirty="0" smtClean="0"/>
              <a:t>14 de agosto: Luis </a:t>
            </a:r>
            <a:r>
              <a:rPr lang="pt-BR" dirty="0" err="1" smtClean="0"/>
              <a:t>Fellippe</a:t>
            </a:r>
            <a:r>
              <a:rPr lang="pt-BR" dirty="0" smtClean="0"/>
              <a:t> </a:t>
            </a:r>
            <a:r>
              <a:rPr lang="pt-BR" dirty="0" err="1" smtClean="0"/>
              <a:t>Gozzo</a:t>
            </a:r>
            <a:endParaRPr lang="pt-BR" dirty="0" smtClean="0"/>
          </a:p>
          <a:p>
            <a:r>
              <a:rPr lang="pt-BR" dirty="0" smtClean="0"/>
              <a:t>Semana </a:t>
            </a:r>
            <a:r>
              <a:rPr lang="pt-BR" dirty="0" smtClean="0"/>
              <a:t>da Pátria: </a:t>
            </a:r>
            <a:r>
              <a:rPr lang="pt-BR" dirty="0" smtClean="0"/>
              <a:t>01 </a:t>
            </a:r>
            <a:r>
              <a:rPr lang="pt-BR" dirty="0" smtClean="0"/>
              <a:t>a 07 de </a:t>
            </a:r>
            <a:r>
              <a:rPr lang="pt-BR" dirty="0" smtClean="0"/>
              <a:t>setembro</a:t>
            </a:r>
          </a:p>
          <a:p>
            <a:r>
              <a:rPr lang="pt-BR" dirty="0" smtClean="0"/>
              <a:t>SIC: 15 a 19 de setembro</a:t>
            </a:r>
          </a:p>
          <a:p>
            <a:r>
              <a:rPr lang="pt-BR" dirty="0" smtClean="0"/>
              <a:t>SIICUSP: 22 a 24 de outubro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 de Alunos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483768" y="2060848"/>
          <a:ext cx="4840932" cy="3689985"/>
        </p:xfrm>
        <a:graphic>
          <a:graphicData uri="http://schemas.openxmlformats.org/drawingml/2006/table">
            <a:tbl>
              <a:tblPr/>
              <a:tblGrid>
                <a:gridCol w="4840932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Daniel de Sales da Silva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Eduardo Fernandes Henriques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Leandro do Nascimento Rocha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Marcelo Augusto Mabuchi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Matheus Manente Lopes Silva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Michele Fernandes Morais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>
                          <a:latin typeface="Verdana"/>
                        </a:rPr>
                        <a:t>Patricia</a:t>
                      </a:r>
                      <a:r>
                        <a:rPr lang="pt-BR" sz="1800" b="0" i="0" u="none" strike="noStrike" dirty="0">
                          <a:latin typeface="Verdana"/>
                        </a:rPr>
                        <a:t> </a:t>
                      </a:r>
                      <a:r>
                        <a:rPr lang="pt-BR" sz="1800" b="0" i="0" u="none" strike="noStrike" dirty="0" err="1">
                          <a:latin typeface="Verdana"/>
                        </a:rPr>
                        <a:t>Cassoli</a:t>
                      </a:r>
                      <a:r>
                        <a:rPr lang="pt-BR" sz="1800" b="0" i="0" u="none" strike="noStrike" dirty="0">
                          <a:latin typeface="Verdana"/>
                        </a:rPr>
                        <a:t> Souza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Rafael Cesario de Abreu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Rafael Maia Frenhe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Rodrigo Yamamoto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Tayla Dias da Silva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latin typeface="Verdana"/>
                        </a:rPr>
                        <a:t>Thaize Segura Baroni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latin typeface="Verdana"/>
                        </a:rPr>
                        <a:t>Tiago Capello Robles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473</Words>
  <Application>Microsoft Office PowerPoint</Application>
  <PresentationFormat>Apresentação na tela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ACA0433 - Laboratório de Meteorologia Sinótica</vt:lpstr>
      <vt:lpstr>Programa</vt:lpstr>
      <vt:lpstr>Análise e Previsão do Tempo</vt:lpstr>
      <vt:lpstr>Projeto</vt:lpstr>
      <vt:lpstr>Estudo de caso</vt:lpstr>
      <vt:lpstr>Avaliação</vt:lpstr>
      <vt:lpstr>Cronograma</vt:lpstr>
      <vt:lpstr>Lista de Alunos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ACA0433 - Laboratório de Meteorologia Sinótica</dc:title>
  <dc:creator>ritaynoue</dc:creator>
  <cp:lastModifiedBy>ritaynoue</cp:lastModifiedBy>
  <cp:revision>20</cp:revision>
  <dcterms:created xsi:type="dcterms:W3CDTF">2012-07-27T17:58:46Z</dcterms:created>
  <dcterms:modified xsi:type="dcterms:W3CDTF">2013-08-02T12:42:42Z</dcterms:modified>
</cp:coreProperties>
</file>