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DD76-FF63-4985-997F-48CA8A624295}" type="datetimeFigureOut">
              <a:rPr lang="pt-BR" smtClean="0"/>
              <a:t>18/03/2013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BC3D-320F-4A04-B02D-431D8970F7A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DD76-FF63-4985-997F-48CA8A624295}" type="datetimeFigureOut">
              <a:rPr lang="pt-BR" smtClean="0"/>
              <a:t>18/03/2013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BC3D-320F-4A04-B02D-431D8970F7A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DD76-FF63-4985-997F-48CA8A624295}" type="datetimeFigureOut">
              <a:rPr lang="pt-BR" smtClean="0"/>
              <a:t>18/03/2013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BC3D-320F-4A04-B02D-431D8970F7A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DD76-FF63-4985-997F-48CA8A624295}" type="datetimeFigureOut">
              <a:rPr lang="pt-BR" smtClean="0"/>
              <a:t>18/03/2013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BC3D-320F-4A04-B02D-431D8970F7A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DD76-FF63-4985-997F-48CA8A624295}" type="datetimeFigureOut">
              <a:rPr lang="pt-BR" smtClean="0"/>
              <a:t>18/03/2013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BC3D-320F-4A04-B02D-431D8970F7A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DD76-FF63-4985-997F-48CA8A624295}" type="datetimeFigureOut">
              <a:rPr lang="pt-BR" smtClean="0"/>
              <a:t>18/03/2013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BC3D-320F-4A04-B02D-431D8970F7A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DD76-FF63-4985-997F-48CA8A624295}" type="datetimeFigureOut">
              <a:rPr lang="pt-BR" smtClean="0"/>
              <a:t>18/03/2013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BC3D-320F-4A04-B02D-431D8970F7A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DD76-FF63-4985-997F-48CA8A624295}" type="datetimeFigureOut">
              <a:rPr lang="pt-BR" smtClean="0"/>
              <a:t>18/03/2013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BC3D-320F-4A04-B02D-431D8970F7A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DD76-FF63-4985-997F-48CA8A624295}" type="datetimeFigureOut">
              <a:rPr lang="pt-BR" smtClean="0"/>
              <a:t>18/03/2013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BC3D-320F-4A04-B02D-431D8970F7A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DD76-FF63-4985-997F-48CA8A624295}" type="datetimeFigureOut">
              <a:rPr lang="pt-BR" smtClean="0"/>
              <a:t>18/03/2013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BC3D-320F-4A04-B02D-431D8970F7A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DD76-FF63-4985-997F-48CA8A624295}" type="datetimeFigureOut">
              <a:rPr lang="pt-BR" smtClean="0"/>
              <a:t>18/03/2013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BC3D-320F-4A04-B02D-431D8970F7A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FDD76-FF63-4985-997F-48CA8A624295}" type="datetimeFigureOut">
              <a:rPr lang="pt-BR" smtClean="0"/>
              <a:t>18/03/2013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CBC3D-320F-4A04-B02D-431D8970F7A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Escalas dos fenômenos atmosféricos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apollo.lsc.vsc.edu/classes/met130/notes/chapter9/graphics/scal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43702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0" y="659735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http://apollo.lsc.vsc.edu/classes/met130/notes/chapter9/scales.html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</Words>
  <Application>Microsoft Office PowerPoint</Application>
  <PresentationFormat>Apresentação na tela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Escalas dos fenômenos atmosféricos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Escalas dos fenômenos atmosféricos</dc:title>
  <dc:creator>ritaynoue</dc:creator>
  <cp:lastModifiedBy>ritaynoue</cp:lastModifiedBy>
  <cp:revision>7</cp:revision>
  <dcterms:created xsi:type="dcterms:W3CDTF">2013-03-18T11:10:41Z</dcterms:created>
  <dcterms:modified xsi:type="dcterms:W3CDTF">2013-03-18T12:13:52Z</dcterms:modified>
</cp:coreProperties>
</file>