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2" r:id="rId4"/>
    <p:sldId id="263" r:id="rId5"/>
    <p:sldId id="257" r:id="rId6"/>
    <p:sldId id="264" r:id="rId7"/>
    <p:sldId id="272" r:id="rId8"/>
    <p:sldId id="276" r:id="rId9"/>
    <p:sldId id="277" r:id="rId10"/>
    <p:sldId id="261" r:id="rId11"/>
    <p:sldId id="266" r:id="rId12"/>
    <p:sldId id="267" r:id="rId13"/>
    <p:sldId id="268" r:id="rId14"/>
    <p:sldId id="273" r:id="rId15"/>
    <p:sldId id="278" r:id="rId16"/>
    <p:sldId id="279" r:id="rId17"/>
    <p:sldId id="280" r:id="rId18"/>
    <p:sldId id="269" r:id="rId19"/>
    <p:sldId id="270" r:id="rId20"/>
    <p:sldId id="271" r:id="rId21"/>
    <p:sldId id="274" r:id="rId22"/>
    <p:sldId id="275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CD087-6F42-4F0C-8EFD-EF76EDDD9C09}" type="datetimeFigureOut">
              <a:rPr lang="pt-BR" smtClean="0"/>
              <a:pPr/>
              <a:t>29/04/2013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C29FD-91FE-4B8B-B38B-5F8169DB7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tec.inpe.br/noticias/noticia/23676" TargetMode="External"/><Relationship Id="rId2" Type="http://schemas.openxmlformats.org/officeDocument/2006/relationships/hyperlink" Target="http://www.climatempo.com.br/noticia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omarmeteorologia.com.br/central_de_noticias/" TargetMode="External"/><Relationship Id="rId4" Type="http://schemas.openxmlformats.org/officeDocument/2006/relationships/hyperlink" Target="http://www.cptec.inpe.br/noticias/faces/noticias.jsp?idConsulta=&amp;idQuadros=10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mpo.com.br/previsao-do-tempo/cidade/334/natal-rn/" TargetMode="External"/><Relationship Id="rId2" Type="http://schemas.openxmlformats.org/officeDocument/2006/relationships/hyperlink" Target="http://www.climatempo.com.br/noticias/150912/muita-chuva-e-natal-e-em-joao-pesso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imatempo.com.br/previsao-do-tempo/cidade/256/joaopessoa-pb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ptec.inpe.br/noticias/noticia/2367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marmeteorologia.com.br/central_de_noticia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Análise sinótica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27 a 29 de abril de 2013</a:t>
            </a:r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ster.iag.usp.br/previsao_glob/fig_rita_sinotica/POR_250_RITA_00Z27APR2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63384" cy="6528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master.iag.usp.br/previsao_glob/fig_rita_sinotica/POR_500_RITA_00Z27APR2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63384" cy="6528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master.iag.usp.br/previsao_glob/fig_rita_sinotica/POR_850_RITA_00Z27APR2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43216" cy="6528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master.iag.usp.br/previsao_glob/fig_rita_sinotica/POR_surface_RITA_00Z27APR2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98208" cy="6528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Satélite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11219740_20130428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868" y="0"/>
            <a:ext cx="73282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11219744_20130428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868" y="0"/>
            <a:ext cx="73282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11219752_20130428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271" y="0"/>
            <a:ext cx="72454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aster.iag.usp.br/previsao_glob/fig_rita_sinotica/POR_250_RITA_00Z28APR2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263384" cy="6528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www.master.iag.usp.br/previsao_glob/fig_rita_sinotica/POR_500_RITA_00Z28APR2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63384" cy="6528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sinótica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Destaques do período</a:t>
            </a:r>
          </a:p>
          <a:p>
            <a:r>
              <a:rPr lang="pt-BR" dirty="0" smtClean="0"/>
              <a:t>Imagens de satélite (IV, </a:t>
            </a:r>
            <a:r>
              <a:rPr lang="pt-BR" dirty="0" err="1" smtClean="0"/>
              <a:t>Vap</a:t>
            </a:r>
            <a:r>
              <a:rPr lang="pt-BR" dirty="0" smtClean="0"/>
              <a:t> e VIS</a:t>
            </a:r>
            <a:r>
              <a:rPr lang="pt-BR" dirty="0" smtClean="0"/>
              <a:t>)</a:t>
            </a:r>
          </a:p>
          <a:p>
            <a:r>
              <a:rPr lang="pt-BR" dirty="0" smtClean="0"/>
              <a:t>Análises alta, média, baixa troposfera e superfície</a:t>
            </a: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master.iag.usp.br/previsao_glob/fig_rita_sinotica/POR_850_RITA_00Z28APR2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43216" cy="6528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master.iag.usp.br/previsao_glob/fig_rita_sinotica/POR_surface_RITA_00Z28APR2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98208" cy="6528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Notícias do período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hlinkClick r:id="rId2"/>
              </a:rPr>
              <a:t>http://www.climatempo.com.br/noticias/</a:t>
            </a:r>
            <a:endParaRPr lang="pt-BR" dirty="0" smtClean="0"/>
          </a:p>
          <a:p>
            <a:r>
              <a:rPr lang="pt-BR" dirty="0" smtClean="0">
                <a:hlinkClick r:id="rId3"/>
              </a:rPr>
              <a:t>http://www.cptec.inpe.br/noticias/noticia/23676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Síntese sinótica: http://www.cptec.inpe.br/noticias/faces/noticias.</a:t>
            </a:r>
            <a:r>
              <a:rPr lang="pt-BR" dirty="0" err="1" smtClean="0">
                <a:hlinkClick r:id="rId4"/>
              </a:rPr>
              <a:t>jsp</a:t>
            </a:r>
            <a:r>
              <a:rPr lang="pt-BR" dirty="0" smtClean="0">
                <a:hlinkClick r:id="rId4"/>
              </a:rPr>
              <a:t>?</a:t>
            </a:r>
            <a:r>
              <a:rPr lang="pt-BR" dirty="0" err="1" smtClean="0">
                <a:hlinkClick r:id="rId4"/>
              </a:rPr>
              <a:t>idConsulta</a:t>
            </a:r>
            <a:r>
              <a:rPr lang="pt-BR" dirty="0" smtClean="0">
                <a:hlinkClick r:id="rId4"/>
              </a:rPr>
              <a:t>=&amp;</a:t>
            </a:r>
            <a:r>
              <a:rPr lang="pt-BR" dirty="0" err="1" smtClean="0">
                <a:hlinkClick r:id="rId4"/>
              </a:rPr>
              <a:t>idQuadros</a:t>
            </a:r>
            <a:r>
              <a:rPr lang="pt-BR" dirty="0" smtClean="0">
                <a:hlinkClick r:id="rId4"/>
              </a:rPr>
              <a:t>=109</a:t>
            </a:r>
            <a:r>
              <a:rPr lang="pt-BR" dirty="0" smtClean="0"/>
              <a:t> </a:t>
            </a:r>
          </a:p>
          <a:p>
            <a:r>
              <a:rPr lang="pt-BR" dirty="0" smtClean="0">
                <a:hlinkClick r:id="rId5"/>
              </a:rPr>
              <a:t>http://www.somarmeteorologia.com.br/central_de_noticias/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 smtClean="0">
                <a:hlinkClick r:id="rId2"/>
              </a:rPr>
              <a:t>http://www.climatempo.com.br/noticias/150912/muita-chuva-e-natal-e-em-joao-pessoa/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Nuvens bastante carregadas se espalharam pelo litoral da Paraíba e do Rio Grande do Norte provocando muita chuva sobre as capitais </a:t>
            </a:r>
            <a:r>
              <a:rPr lang="pt-BR" b="1" dirty="0" smtClean="0">
                <a:solidFill>
                  <a:srgbClr val="FF0000"/>
                </a:solidFill>
                <a:hlinkClick r:id="rId3"/>
              </a:rPr>
              <a:t>Natal</a:t>
            </a:r>
            <a:r>
              <a:rPr lang="pt-BR" dirty="0" smtClean="0">
                <a:solidFill>
                  <a:srgbClr val="FF0000"/>
                </a:solidFill>
              </a:rPr>
              <a:t> e </a:t>
            </a:r>
            <a:r>
              <a:rPr lang="pt-BR" b="1" dirty="0" smtClean="0">
                <a:solidFill>
                  <a:srgbClr val="FF0000"/>
                </a:solidFill>
                <a:hlinkClick r:id="rId4"/>
              </a:rPr>
              <a:t>João Pessoa</a:t>
            </a:r>
            <a:r>
              <a:rPr lang="pt-BR" dirty="0" smtClean="0">
                <a:solidFill>
                  <a:srgbClr val="FF0000"/>
                </a:solidFill>
              </a:rPr>
              <a:t>. Entre 7 horas do domingo e 7 horas desta segunda-feira, o Instituto Nacional de Meteorologia registrou 57 mm de chuva sobre </a:t>
            </a:r>
            <a:r>
              <a:rPr lang="pt-BR" b="1" dirty="0" smtClean="0">
                <a:solidFill>
                  <a:srgbClr val="FF0000"/>
                </a:solidFill>
                <a:hlinkClick r:id="rId4"/>
              </a:rPr>
              <a:t>João Pessoa</a:t>
            </a:r>
            <a:r>
              <a:rPr lang="pt-BR" dirty="0" smtClean="0">
                <a:solidFill>
                  <a:srgbClr val="FF0000"/>
                </a:solidFill>
              </a:rPr>
              <a:t>. A região de </a:t>
            </a:r>
            <a:r>
              <a:rPr lang="pt-BR" b="1" dirty="0" smtClean="0">
                <a:solidFill>
                  <a:srgbClr val="FF0000"/>
                </a:solidFill>
                <a:hlinkClick r:id="rId3"/>
              </a:rPr>
              <a:t>Natal</a:t>
            </a:r>
            <a:r>
              <a:rPr lang="pt-BR" dirty="0" smtClean="0">
                <a:solidFill>
                  <a:srgbClr val="FF0000"/>
                </a:solidFill>
              </a:rPr>
              <a:t> acumulou 41 mm.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As áreas de instabilidade vão persistir no decorrer desta segunda-feira. A chuva vai continuar, podendo ser forte em alguns momentos. Por causa do tempo chuvoso, os aeroportos de </a:t>
            </a:r>
            <a:r>
              <a:rPr lang="pt-BR" b="1" dirty="0" smtClean="0">
                <a:hlinkClick r:id="rId3"/>
              </a:rPr>
              <a:t>Natal</a:t>
            </a:r>
            <a:r>
              <a:rPr lang="pt-BR" dirty="0" smtClean="0"/>
              <a:t> e </a:t>
            </a:r>
            <a:r>
              <a:rPr lang="pt-BR" dirty="0" err="1" smtClean="0"/>
              <a:t>de</a:t>
            </a:r>
            <a:r>
              <a:rPr lang="pt-BR" b="1" dirty="0" err="1" smtClean="0">
                <a:hlinkClick r:id="rId4"/>
              </a:rPr>
              <a:t>João</a:t>
            </a:r>
            <a:r>
              <a:rPr lang="pt-BR" b="1" dirty="0" smtClean="0">
                <a:hlinkClick r:id="rId4"/>
              </a:rPr>
              <a:t> Pessoa</a:t>
            </a:r>
            <a:r>
              <a:rPr lang="pt-BR" dirty="0" smtClean="0"/>
              <a:t> ficam com visibilidade prejudicada por volta das 7h,  entre 1000 e 3000 metros.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solidFill>
                  <a:srgbClr val="FF0000"/>
                </a:solidFill>
              </a:rPr>
              <a:t>A segunda quinzena de abril está sendo marcada por chuvas frequentes no litoral da Paraíba e do Rio Grande do Norte, mas mesmo assim, o  mês de abril pode terminar com chuvas abaixo da média histórica. Segundo o </a:t>
            </a:r>
            <a:r>
              <a:rPr lang="pt-BR" dirty="0" err="1" smtClean="0">
                <a:solidFill>
                  <a:srgbClr val="FF0000"/>
                </a:solidFill>
              </a:rPr>
              <a:t>Inmet</a:t>
            </a:r>
            <a:r>
              <a:rPr lang="pt-BR" dirty="0" smtClean="0">
                <a:solidFill>
                  <a:srgbClr val="FF0000"/>
                </a:solidFill>
              </a:rPr>
              <a:t>, em 28 dias </a:t>
            </a:r>
            <a:r>
              <a:rPr lang="pt-BR" b="1" dirty="0" smtClean="0">
                <a:solidFill>
                  <a:srgbClr val="FF0000"/>
                </a:solidFill>
                <a:hlinkClick r:id="rId4"/>
              </a:rPr>
              <a:t>João Pessoa</a:t>
            </a:r>
            <a:r>
              <a:rPr lang="pt-BR" dirty="0" smtClean="0">
                <a:solidFill>
                  <a:srgbClr val="FF0000"/>
                </a:solidFill>
              </a:rPr>
              <a:t> acumulou 210 mm, 33% abaixo da média de abril que é de 313 mm. Em </a:t>
            </a:r>
            <a:r>
              <a:rPr lang="pt-BR" b="1" dirty="0" smtClean="0">
                <a:solidFill>
                  <a:srgbClr val="FF0000"/>
                </a:solidFill>
                <a:hlinkClick r:id="rId3"/>
              </a:rPr>
              <a:t>Natal</a:t>
            </a:r>
            <a:r>
              <a:rPr lang="pt-BR" dirty="0" smtClean="0">
                <a:solidFill>
                  <a:srgbClr val="FF0000"/>
                </a:solidFill>
              </a:rPr>
              <a:t>, no mesmo período, choveu aproximadamente 114 mm, 57% abaixo da média que  é de quase 265 mm</a:t>
            </a:r>
            <a:r>
              <a:rPr lang="pt-BR" dirty="0" smtClean="0"/>
              <a:t>. A previsão é de mais chuva no decorrer da semana.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 smtClean="0">
                <a:hlinkClick r:id="rId2"/>
              </a:rPr>
              <a:t>http://www.cptec.inpe.br/noticias/noticia/23676</a:t>
            </a:r>
            <a:endParaRPr lang="pt-BR" sz="28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 smtClean="0"/>
              <a:t>Devido à combinação do calor e da alta umidade e ao padrão de ventos em níveis médios e altos da troposfera, há previsão de chuvas que podem ser localmente fortes hoje (26/04) e no final de semana, sobre parte das Regiões Norte e Centro-Oeste do país. 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 atuação da Zona de Convergência Intertropical provocará chuvas localmente forte hoje (26/04) e durante o fim de semana sobre o norte da Região Nordeste, especialmente no domingo (28/04). Ao longo da costa, entre BA e RN, ainda podem ocorrer períodos de chuva que em alguns pontos podem apresentar acumulados significativos devido aos ventos mais úmidos que vem do mar. 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Uma massa de ar seco persiste sobre o parte do Sul e Sudeste do país, garantindo dias ensolarados com poucas nuvens e temperaturas amenas hoje (26/04) e no final de semana. Ressaltamos que a nebulosidade aumenta no oeste da Região Sul no domingo (28/04) e há previsão de pancadas de chuvas isoladas no sul e sudoeste do RS. 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>
                <a:hlinkClick r:id="rId2"/>
              </a:rPr>
              <a:t>http://www.somarmeteorologia.com.br/central_de_noticias/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Após duas semanas com tempo seco, uma frente fria finalmente trouxe chuva para o Sul do país. Segundo dados do </a:t>
            </a:r>
            <a:r>
              <a:rPr lang="pt-BR" sz="1200" dirty="0" err="1" smtClean="0">
                <a:solidFill>
                  <a:srgbClr val="FF0000"/>
                </a:solidFill>
              </a:rPr>
              <a:t>Inmet</a:t>
            </a:r>
            <a:r>
              <a:rPr lang="pt-BR" sz="1200" dirty="0" smtClean="0">
                <a:solidFill>
                  <a:srgbClr val="FF0000"/>
                </a:solidFill>
              </a:rPr>
              <a:t> (Instituto Nacional de Meteorologia), entre as 9h da manhã de domingo e as 7h desta segunda-feira, o acumulado chegou a 42mm em Caçapava do Sul (30% da média mensal), 30mm em São Luiz Gonzaga, cerca de 25mm em São Gabriel, </a:t>
            </a:r>
            <a:r>
              <a:rPr lang="pt-BR" sz="1200" dirty="0" err="1" smtClean="0">
                <a:solidFill>
                  <a:srgbClr val="FF0000"/>
                </a:solidFill>
              </a:rPr>
              <a:t>Camaquã</a:t>
            </a:r>
            <a:r>
              <a:rPr lang="pt-BR" sz="1200" dirty="0" smtClean="0">
                <a:solidFill>
                  <a:srgbClr val="FF0000"/>
                </a:solidFill>
              </a:rPr>
              <a:t> e Santiago e 20mm em </a:t>
            </a:r>
            <a:r>
              <a:rPr lang="pt-BR" sz="1200" dirty="0" err="1" smtClean="0">
                <a:solidFill>
                  <a:srgbClr val="FF0000"/>
                </a:solidFill>
              </a:rPr>
              <a:t>Alegrete</a:t>
            </a:r>
            <a:r>
              <a:rPr lang="pt-BR" sz="1200" dirty="0" smtClean="0">
                <a:solidFill>
                  <a:srgbClr val="FF0000"/>
                </a:solidFill>
              </a:rPr>
              <a:t>. Além das chuvas, ventou forte e as rajadas chegaram a 76km/h em Caçapava do Sul e passaram dos 50km/h em Canguçu. Por conta da maior nebulosidade, o frio da manhã diminuiu bastante no Estado gaúcho e somente a Serra ficou com valores entre 12 e 13ºC hoje. Na Capital Porto Alegre, a sensação é de tempo abafado desde a madrugada, com mínima de 20,6ºC às 5h. </a:t>
            </a:r>
            <a:r>
              <a:rPr lang="pt-BR" sz="1200" dirty="0" smtClean="0"/>
              <a:t>No decorrer desta segunda-feira a frente fria provoca chuvas generalizadas sobre o Rio Grande do Sul e também em pontos de Santa Catarina, sendo que no Estado gaúcho há potencial para temporais, com acumulados que superam 40mm em alguns municípios e rajadas de vento que podem chegar a 70km/h. Somente no norte de Santa Catarina e no Paraná, o dia será de tempo firme e predomínio de sol. E como os ventos sopram do quadrante norte, a tarde será abafada na maior parte da Região. Na terça-feira, a frente fria começa a se afastar para o oceano e o tempo volta a ficar firme na maior parte da Região. Somente em pontos entre a divisa do Rio Grande do Sul e Santa Catarina ainda há previsão de chuva, mas de forma muito mais fraca e isolada. No Paraná e sul do Rio Grande do Sul, dia com predomínio de sol entre poucas nuvens e baixa umidade relativa do ar no período da tarde. Além disso, volta a fazer frio durante a madrugada na maior parte da Região, mas a presença do sol ainda deixa o tempo abafado no período da tarde em boa parte do Sul do País. Segundo previsão da Somar, na quarta-feira áreas de instabilidade formadas entre a Argentina e o Uruguai voltam a provocar pancadas de chuva no sul do Rio Grande do Sul. Embora os volumes de chuva, de uma forma geral, sejam baixos, há o potencial para temporais em pontos isolados. Da metade norte do Rio Grande do Sul até o Paraná, há um aumento da nebulosidade, mas o sol e o tempo firme ainda prevalecem. Durante a madrugada, permanece a sensação de frio, mas as temperaturas já se elevam mais rapidamente durante o dia e faz calor no período da tarde na maior parte da Região. Na quinta-feira, segue a condição para pancadas de chuva na metade sul do Rio Grande do Sul, já com intensificação no potencial para temporais e ventos fortes. Nos demais pontos da Região, segue a condição de tempo firme. Na sexta-feira, as instabilidades avançam um pouco mais ao norte e atingem grande parte do Rio Grande do Sul. Apesar disso, o destaque continua sendo a fronteira com o Uruguai onde os volumes acumulados passam de 60mm. Somente a partir do sábado, as instabilidades avançam pela Região e passam a provocar chuva também sobre Santa Catarina e Paraná.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Satélite</a:t>
            </a:r>
            <a:endParaRPr lang="pt-BR" dirty="0"/>
          </a:p>
        </p:txBody>
      </p:sp>
      <p:pic>
        <p:nvPicPr>
          <p:cNvPr id="4" name="Imagem 3" descr="S11219740_20130427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868" y="0"/>
            <a:ext cx="73282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11219744_20130427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868" y="0"/>
            <a:ext cx="73282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11219752_20130427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271" y="0"/>
            <a:ext cx="7245458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729</Words>
  <Application>Microsoft Office PowerPoint</Application>
  <PresentationFormat>Apresentação na tela (4:3)</PresentationFormat>
  <Paragraphs>21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Análise sinótica</vt:lpstr>
      <vt:lpstr>Análise sinótica</vt:lpstr>
      <vt:lpstr>Notícias do período</vt:lpstr>
      <vt:lpstr>http://www.climatempo.com.br/noticias/150912/muita-chuva-e-natal-e-em-joao-pessoa/</vt:lpstr>
      <vt:lpstr>http://www.cptec.inpe.br/noticias/noticia/23676</vt:lpstr>
      <vt:lpstr>http://www.somarmeteorologia.com.br/central_de_noticias/</vt:lpstr>
      <vt:lpstr>Satélite</vt:lpstr>
      <vt:lpstr>Slide 8</vt:lpstr>
      <vt:lpstr>Slide 9</vt:lpstr>
      <vt:lpstr>Slide 10</vt:lpstr>
      <vt:lpstr>Slide 11</vt:lpstr>
      <vt:lpstr>Slide 12</vt:lpstr>
      <vt:lpstr>Slide 13</vt:lpstr>
      <vt:lpstr>Satélite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Análise sinótica</dc:title>
  <dc:creator>ritaynoue</dc:creator>
  <cp:lastModifiedBy>ritaynoue</cp:lastModifiedBy>
  <cp:revision>9</cp:revision>
  <dcterms:created xsi:type="dcterms:W3CDTF">2013-04-22T11:17:20Z</dcterms:created>
  <dcterms:modified xsi:type="dcterms:W3CDTF">2013-04-29T12:27:33Z</dcterms:modified>
</cp:coreProperties>
</file>