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CD087-6F42-4F0C-8EFD-EF76EDDD9C09}" type="datetimeFigureOut">
              <a:rPr lang="pt-BR" smtClean="0"/>
              <a:pPr/>
              <a:t>26/04/2013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29FD-91FE-4B8B-B38B-5F8169DB7D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CD087-6F42-4F0C-8EFD-EF76EDDD9C09}" type="datetimeFigureOut">
              <a:rPr lang="pt-BR" smtClean="0"/>
              <a:pPr/>
              <a:t>26/04/2013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29FD-91FE-4B8B-B38B-5F8169DB7D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CD087-6F42-4F0C-8EFD-EF76EDDD9C09}" type="datetimeFigureOut">
              <a:rPr lang="pt-BR" smtClean="0"/>
              <a:pPr/>
              <a:t>26/04/2013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29FD-91FE-4B8B-B38B-5F8169DB7D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CD087-6F42-4F0C-8EFD-EF76EDDD9C09}" type="datetimeFigureOut">
              <a:rPr lang="pt-BR" smtClean="0"/>
              <a:pPr/>
              <a:t>26/04/2013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29FD-91FE-4B8B-B38B-5F8169DB7D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CD087-6F42-4F0C-8EFD-EF76EDDD9C09}" type="datetimeFigureOut">
              <a:rPr lang="pt-BR" smtClean="0"/>
              <a:pPr/>
              <a:t>26/04/2013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29FD-91FE-4B8B-B38B-5F8169DB7D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CD087-6F42-4F0C-8EFD-EF76EDDD9C09}" type="datetimeFigureOut">
              <a:rPr lang="pt-BR" smtClean="0"/>
              <a:pPr/>
              <a:t>26/04/2013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29FD-91FE-4B8B-B38B-5F8169DB7D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CD087-6F42-4F0C-8EFD-EF76EDDD9C09}" type="datetimeFigureOut">
              <a:rPr lang="pt-BR" smtClean="0"/>
              <a:pPr/>
              <a:t>26/04/2013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29FD-91FE-4B8B-B38B-5F8169DB7D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CD087-6F42-4F0C-8EFD-EF76EDDD9C09}" type="datetimeFigureOut">
              <a:rPr lang="pt-BR" smtClean="0"/>
              <a:pPr/>
              <a:t>26/04/2013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29FD-91FE-4B8B-B38B-5F8169DB7D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CD087-6F42-4F0C-8EFD-EF76EDDD9C09}" type="datetimeFigureOut">
              <a:rPr lang="pt-BR" smtClean="0"/>
              <a:pPr/>
              <a:t>26/04/2013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29FD-91FE-4B8B-B38B-5F8169DB7D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CD087-6F42-4F0C-8EFD-EF76EDDD9C09}" type="datetimeFigureOut">
              <a:rPr lang="pt-BR" smtClean="0"/>
              <a:pPr/>
              <a:t>26/04/2013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29FD-91FE-4B8B-B38B-5F8169DB7D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CD087-6F42-4F0C-8EFD-EF76EDDD9C09}" type="datetimeFigureOut">
              <a:rPr lang="pt-BR" smtClean="0"/>
              <a:pPr/>
              <a:t>26/04/2013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29FD-91FE-4B8B-B38B-5F8169DB7D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CD087-6F42-4F0C-8EFD-EF76EDDD9C09}" type="datetimeFigureOut">
              <a:rPr lang="pt-BR" smtClean="0"/>
              <a:pPr/>
              <a:t>26/04/2013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C29FD-91FE-4B8B-B38B-5F8169DB7D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Análise sinótica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25 </a:t>
            </a:r>
            <a:r>
              <a:rPr lang="pt-BR" dirty="0" smtClean="0"/>
              <a:t>e </a:t>
            </a:r>
            <a:r>
              <a:rPr lang="pt-BR" dirty="0" smtClean="0"/>
              <a:t>26 </a:t>
            </a:r>
            <a:r>
              <a:rPr lang="pt-BR" dirty="0" smtClean="0"/>
              <a:t>de abril de 2013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0.cptec.inpe.br/~rgptimg/Produtos-Pagina/Carta-Sinotica/Analise/Altitude/altitude_201304250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529763" cy="68862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g0.cptec.inpe.br/~rgptimg/Produtos-Pagina/Carta-Sinotica/Analise/Medio/medio_201304250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5235" y="0"/>
            <a:ext cx="9529763" cy="68862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g0.cptec.inpe.br/~rgptimg/Produtos-Pagina/Carta-Sinotica/Analise/Baixo/baixo_201304250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5235" y="-27384"/>
            <a:ext cx="9529763" cy="68862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g0.cptec.inpe.br/~rgptimg/Produtos-Pagina/Carta-Sinotica/Analise/Superficie/superficie_201304250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7368" y="0"/>
            <a:ext cx="949061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</Words>
  <Application>Microsoft Office PowerPoint</Application>
  <PresentationFormat>Apresentação na tela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Análise sinótica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sinótica</dc:title>
  <dc:creator>ritaynoue</dc:creator>
  <cp:lastModifiedBy>ritaynoue</cp:lastModifiedBy>
  <cp:revision>5</cp:revision>
  <dcterms:created xsi:type="dcterms:W3CDTF">2013-04-22T11:17:20Z</dcterms:created>
  <dcterms:modified xsi:type="dcterms:W3CDTF">2013-04-26T11:32:02Z</dcterms:modified>
</cp:coreProperties>
</file>