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82333-F384-4832-B685-64F03D4827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F82F4-C4BB-495D-A886-E942A4871C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42070-541C-4DC7-974F-D093C7DDAA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67B83-AC9C-40F3-BA9F-0E0082FB25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377DA-E96F-4795-83C0-D3B25DB64A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EAEB8-28A5-4222-82E1-043AACBB15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C933A-F3F4-4355-8BDB-67E49E8943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0933B-DADF-4FB8-B016-30E9DAC2D4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B748-93AD-42ED-AF23-D34F2B18B6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E69A1-ACA8-40D5-ABEC-E5F04AAF91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A352C-5E0C-4A39-AB77-2DAE512384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9B0847F-8301-431F-9BED-5F0F4EF57F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itaynoue@model.iag.usp.br" TargetMode="External"/><Relationship Id="rId2" Type="http://schemas.openxmlformats.org/officeDocument/2006/relationships/hyperlink" Target="http://www.dca.iag.usp.br/www/material/ritaynoue/aca-0422/201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ACA0422</a:t>
            </a:r>
            <a:br>
              <a:rPr lang="pt-BR" smtClean="0"/>
            </a:br>
            <a:r>
              <a:rPr lang="pt-BR" smtClean="0"/>
              <a:t>Meteorologia Sinótica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Apresentação</a:t>
            </a:r>
          </a:p>
          <a:p>
            <a:pPr eaLnBrk="1" hangingPunct="1"/>
            <a:r>
              <a:rPr lang="pt-BR" dirty="0" smtClean="0"/>
              <a:t>04 </a:t>
            </a:r>
            <a:r>
              <a:rPr lang="pt-BR" dirty="0" smtClean="0"/>
              <a:t>de março de 2012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Programa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Apresentações dadas em sala de aula disponíveis no site: </a:t>
            </a:r>
            <a:r>
              <a:rPr lang="pt-BR" sz="2400" dirty="0" smtClean="0">
                <a:hlinkClick r:id="rId2"/>
              </a:rPr>
              <a:t>http://</a:t>
            </a:r>
            <a:r>
              <a:rPr lang="pt-BR" sz="2400" dirty="0" smtClean="0">
                <a:hlinkClick r:id="rId2"/>
              </a:rPr>
              <a:t>www.dca.iag.usp.br/www/material/ritaynoue/aca-0422/2013/</a:t>
            </a:r>
            <a:endParaRPr lang="pt-B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e-mail: </a:t>
            </a:r>
            <a:r>
              <a:rPr lang="pt-BR" sz="2000" dirty="0" smtClean="0">
                <a:hlinkClick r:id="rId3"/>
              </a:rPr>
              <a:t>ritaynoue@model.iag.usp.br</a:t>
            </a:r>
            <a:endParaRPr lang="pt-BR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sala: 320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Monitor: </a:t>
            </a:r>
            <a:r>
              <a:rPr lang="pt-BR" sz="2000" dirty="0" smtClean="0"/>
              <a:t>Caio</a:t>
            </a:r>
            <a:endParaRPr lang="pt-BR" sz="20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Aulas: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2ª. </a:t>
            </a:r>
            <a:r>
              <a:rPr lang="pt-BR" sz="2000" dirty="0" smtClean="0"/>
              <a:t>: </a:t>
            </a:r>
            <a:r>
              <a:rPr lang="pt-BR" sz="2000" dirty="0" smtClean="0"/>
              <a:t>das </a:t>
            </a:r>
            <a:r>
              <a:rPr lang="pt-BR" sz="2000" dirty="0" smtClean="0"/>
              <a:t>10 </a:t>
            </a:r>
            <a:r>
              <a:rPr lang="pt-BR" sz="2000" dirty="0" smtClean="0"/>
              <a:t>às </a:t>
            </a:r>
            <a:r>
              <a:rPr lang="pt-BR" sz="2000" dirty="0" smtClean="0"/>
              <a:t>14 </a:t>
            </a:r>
            <a:r>
              <a:rPr lang="pt-BR" sz="2000" dirty="0" smtClean="0"/>
              <a:t>e  6ª.: das 12 às 14</a:t>
            </a:r>
            <a:r>
              <a:rPr lang="pt-BR" sz="2000" dirty="0" smtClean="0"/>
              <a:t> </a:t>
            </a:r>
            <a:r>
              <a:rPr lang="pt-BR" sz="2000" dirty="0" smtClean="0"/>
              <a:t>no LABORATÓRIO DIDÁTICO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Prof. Dr. Ricardo </a:t>
            </a:r>
            <a:r>
              <a:rPr lang="pt-BR" sz="2400" dirty="0" err="1" smtClean="0"/>
              <a:t>Hallak</a:t>
            </a:r>
            <a:r>
              <a:rPr lang="pt-BR" sz="2400" dirty="0" smtClean="0"/>
              <a:t> – aulas a partir de </a:t>
            </a:r>
            <a:r>
              <a:rPr lang="pt-BR" sz="2400" dirty="0" smtClean="0"/>
              <a:t>maio (??)</a:t>
            </a:r>
            <a:endParaRPr lang="pt-B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Objetivo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Esta disciplina envolve a </a:t>
            </a:r>
            <a:r>
              <a:rPr lang="pt-BR" sz="2800" u="sng" smtClean="0"/>
              <a:t>integração de informações meteorológicas</a:t>
            </a:r>
            <a:r>
              <a:rPr lang="pt-BR" sz="2800" smtClean="0"/>
              <a:t> e do </a:t>
            </a:r>
            <a:r>
              <a:rPr lang="pt-BR" sz="2800" u="sng" smtClean="0"/>
              <a:t>conhecimento adquirido</a:t>
            </a:r>
            <a:r>
              <a:rPr lang="pt-BR" sz="2800" smtClean="0"/>
              <a:t> pelo aluno no decorrer do programa </a:t>
            </a:r>
            <a:r>
              <a:rPr lang="pt-BR" sz="2800" u="sng" smtClean="0"/>
              <a:t>de graduação</a:t>
            </a:r>
            <a:r>
              <a:rPr lang="pt-BR" sz="2800" smtClean="0"/>
              <a:t>, enfatizando a </a:t>
            </a:r>
            <a:r>
              <a:rPr lang="pt-BR" sz="2800" b="1" u="sng" smtClean="0"/>
              <a:t>interpretação das situações sinóticas </a:t>
            </a:r>
            <a:r>
              <a:rPr lang="pt-BR" sz="2800" u="sng" smtClean="0"/>
              <a:t>e sua respectiva aplicação em análises e prognósticos do tempo</a:t>
            </a:r>
            <a:r>
              <a:rPr lang="pt-BR" sz="2800" smtClean="0"/>
              <a:t>. Realiza-se uma descrição geral e interpretação física da evolução dos sistemas e fenômenos meteorológicos mais importantes para a América do Sul.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Programa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000" smtClean="0"/>
              <a:t>Cartas meteorológicas e dados sinóticos (plotagens, interpretação e análise).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Climatologia da troposfera da América do Sul.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Climatologia dinâmica do Brasil e principais sistemas meteorológicos.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Revisão de equações diagnósticas e prognósticas da teoria quase-geostrófica.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Tipos de nuvens e sua relação com o quadro sinótico.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Modelos conceituais de sistemas de precipitação.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Análise de estabilidade.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Frentes e frontogênese.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Ciclones e ciclogênese.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Anticiclones e anticiclogênese.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Nevoeiro.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Geadas.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Avaliação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/>
              <a:t>???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205</Words>
  <Application>Microsoft Office PowerPoint</Application>
  <PresentationFormat>Apresentação na tela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Design padrão</vt:lpstr>
      <vt:lpstr>ACA0422 Meteorologia Sinótica</vt:lpstr>
      <vt:lpstr>Programa</vt:lpstr>
      <vt:lpstr>Objetivo</vt:lpstr>
      <vt:lpstr>Programa</vt:lpstr>
      <vt:lpstr>Avaliação</vt:lpstr>
      <vt:lpstr>Cronograma</vt:lpstr>
    </vt:vector>
  </TitlesOfParts>
  <Company>WinXP SP2 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ACA0422 Meteorologia Sinótica</dc:title>
  <dc:creator>ritaynoue</dc:creator>
  <cp:lastModifiedBy>ritaynoue</cp:lastModifiedBy>
  <cp:revision>16</cp:revision>
  <dcterms:created xsi:type="dcterms:W3CDTF">2010-03-01T11:57:10Z</dcterms:created>
  <dcterms:modified xsi:type="dcterms:W3CDTF">2013-02-15T13:00:17Z</dcterms:modified>
</cp:coreProperties>
</file>