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3E3B92-03D2-4A85-9937-9CD181BE55F2}" type="datetimeFigureOut">
              <a:rPr lang="pt-BR" smtClean="0"/>
              <a:t>23/3/2012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CB04D0-75C1-4E72-B75D-0EA80E0F400F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Angie</a:t>
            </a:r>
            <a:r>
              <a:rPr lang="pt-BR" dirty="0" smtClean="0"/>
              <a:t> </a:t>
            </a:r>
            <a:r>
              <a:rPr lang="pt-BR" dirty="0" err="1" smtClean="0"/>
              <a:t>Topp</a:t>
            </a:r>
            <a:r>
              <a:rPr lang="pt-BR" dirty="0" smtClean="0"/>
              <a:t> Paredes</a:t>
            </a:r>
          </a:p>
          <a:p>
            <a:r>
              <a:rPr lang="pt-BR" dirty="0" smtClean="0"/>
              <a:t>Camila Tavares </a:t>
            </a:r>
            <a:r>
              <a:rPr lang="pt-BR" dirty="0" err="1" smtClean="0"/>
              <a:t>Homann</a:t>
            </a:r>
            <a:endParaRPr lang="pt-BR" dirty="0" smtClean="0"/>
          </a:p>
          <a:p>
            <a:r>
              <a:rPr lang="pt-BR" dirty="0" err="1" smtClean="0"/>
              <a:t>Cleiton</a:t>
            </a:r>
            <a:r>
              <a:rPr lang="pt-BR" dirty="0" smtClean="0"/>
              <a:t> </a:t>
            </a:r>
            <a:r>
              <a:rPr lang="pt-BR" dirty="0" err="1" smtClean="0"/>
              <a:t>Kefrof</a:t>
            </a:r>
            <a:r>
              <a:rPr lang="pt-BR" dirty="0" smtClean="0"/>
              <a:t> </a:t>
            </a:r>
            <a:r>
              <a:rPr lang="pt-BR" dirty="0" err="1" smtClean="0"/>
              <a:t>Pavan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Brainstorm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"Tempestade </a:t>
            </a:r>
            <a:r>
              <a:rPr lang="pt-BR" dirty="0"/>
              <a:t>Cerebral"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</a:t>
            </a:r>
            <a:r>
              <a:rPr lang="pt-BR" dirty="0" smtClean="0"/>
              <a:t>Desenvolvido pelo Prof</a:t>
            </a:r>
            <a:r>
              <a:rPr lang="pt-BR" dirty="0" smtClean="0"/>
              <a:t>. Alex F. </a:t>
            </a:r>
            <a:r>
              <a:rPr lang="pt-BR" dirty="0" err="1" smtClean="0"/>
              <a:t>Osborn</a:t>
            </a:r>
            <a:r>
              <a:rPr lang="pt-BR" dirty="0" smtClean="0"/>
              <a:t>. </a:t>
            </a:r>
            <a:r>
              <a:rPr lang="pt-BR" dirty="0" smtClean="0"/>
              <a:t>O nome original é “</a:t>
            </a:r>
            <a:r>
              <a:rPr lang="pt-BR" dirty="0" err="1" smtClean="0"/>
              <a:t>brainstorm</a:t>
            </a:r>
            <a:r>
              <a:rPr lang="pt-BR" dirty="0" smtClean="0"/>
              <a:t> </a:t>
            </a:r>
            <a:r>
              <a:rPr lang="pt-BR" dirty="0" err="1" smtClean="0"/>
              <a:t>session</a:t>
            </a:r>
            <a:r>
              <a:rPr lang="pt-BR" dirty="0" smtClean="0"/>
              <a:t>”.</a:t>
            </a:r>
          </a:p>
          <a:p>
            <a:endParaRPr lang="pt-BR" dirty="0" smtClean="0"/>
          </a:p>
          <a:p>
            <a:r>
              <a:rPr lang="pt-BR" dirty="0" smtClean="0"/>
              <a:t>Técnica </a:t>
            </a:r>
            <a:r>
              <a:rPr lang="pt-BR" dirty="0"/>
              <a:t>de reunião coletiva de </a:t>
            </a:r>
            <a:r>
              <a:rPr lang="pt-BR" dirty="0" smtClean="0"/>
              <a:t>criação,</a:t>
            </a:r>
          </a:p>
          <a:p>
            <a:endParaRPr lang="pt-BR" dirty="0" smtClean="0"/>
          </a:p>
          <a:p>
            <a:r>
              <a:rPr lang="pt-BR" dirty="0" smtClean="0"/>
              <a:t>Reuni </a:t>
            </a:r>
            <a:r>
              <a:rPr lang="pt-BR" dirty="0" smtClean="0"/>
              <a:t>pessoas de diferentes </a:t>
            </a:r>
            <a:r>
              <a:rPr lang="pt-BR" dirty="0" smtClean="0"/>
              <a:t>especialidades.</a:t>
            </a:r>
          </a:p>
          <a:p>
            <a:endParaRPr lang="pt-BR" dirty="0" smtClean="0"/>
          </a:p>
          <a:p>
            <a:r>
              <a:rPr lang="pt-BR" dirty="0" smtClean="0"/>
              <a:t>Discussão </a:t>
            </a:r>
            <a:r>
              <a:rPr lang="pt-BR" dirty="0" smtClean="0"/>
              <a:t>livre e </a:t>
            </a:r>
            <a:r>
              <a:rPr lang="pt-BR" dirty="0" smtClean="0"/>
              <a:t>descontraída. Expõe  </a:t>
            </a:r>
            <a:r>
              <a:rPr lang="pt-BR" dirty="0" smtClean="0"/>
              <a:t>qualquer idéia, por mais absurda que pareça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“Duas </a:t>
            </a:r>
            <a:r>
              <a:rPr lang="pt-BR" dirty="0" smtClean="0"/>
              <a:t>cabeças pensam melhor que uma"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- nenhuma crítica às idéias apresentadas durante a reunião. 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B </a:t>
            </a:r>
            <a:r>
              <a:rPr lang="pt-BR" dirty="0" smtClean="0"/>
              <a:t>- livre curso à imaginação dos participantes. 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 </a:t>
            </a:r>
            <a:r>
              <a:rPr lang="pt-BR" dirty="0" smtClean="0"/>
              <a:t>- grande número de idéias. 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 </a:t>
            </a:r>
            <a:r>
              <a:rPr lang="pt-BR" dirty="0" smtClean="0"/>
              <a:t>- aperfeiçoamento conjunto das idéias consideradas aproveitáveis.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</a:t>
            </a:r>
            <a:r>
              <a:rPr lang="pt-BR" dirty="0" smtClean="0"/>
              <a:t>básicos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	1 </a:t>
            </a:r>
            <a:r>
              <a:rPr lang="pt-BR" dirty="0" smtClean="0"/>
              <a:t>–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Ordenação: </a:t>
            </a:r>
            <a:r>
              <a:rPr lang="pt-BR" dirty="0" smtClean="0"/>
              <a:t>definição clara dos objetivos.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2 –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Preparação: </a:t>
            </a:r>
            <a:r>
              <a:rPr lang="pt-BR" dirty="0" smtClean="0"/>
              <a:t>reunião dos dados pertinentes ao problema.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3 –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Análise: </a:t>
            </a:r>
            <a:r>
              <a:rPr lang="pt-BR" dirty="0" smtClean="0"/>
              <a:t>decomposição do problema em sub-problemas e exame detalhado.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4 – </a:t>
            </a:r>
            <a:r>
              <a:rPr lang="pt-BR" dirty="0" smtClean="0">
                <a:solidFill>
                  <a:srgbClr val="FF0000"/>
                </a:solidFill>
              </a:rPr>
              <a:t>Ideação: </a:t>
            </a:r>
            <a:r>
              <a:rPr lang="pt-BR" dirty="0" smtClean="0"/>
              <a:t>geração das idéias em torno dos sub-problemas.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5 –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Incubação: </a:t>
            </a:r>
            <a:r>
              <a:rPr lang="pt-BR" dirty="0" smtClean="0"/>
              <a:t>descanso para produzir novas associações subconscientes e superar possíveis frustrações.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6 –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Síntese: </a:t>
            </a:r>
            <a:r>
              <a:rPr lang="pt-BR" dirty="0" smtClean="0"/>
              <a:t>reunião das idéias em forma de soluções alternativas.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7 –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Avaliação: </a:t>
            </a:r>
            <a:r>
              <a:rPr lang="pt-BR" dirty="0" smtClean="0"/>
              <a:t>julgamento e escolha final de alternativas. 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funciona???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Deve </a:t>
            </a:r>
            <a:r>
              <a:rPr lang="pt-BR" dirty="0" smtClean="0"/>
              <a:t>haver total desinibição “atmosfera de </a:t>
            </a:r>
            <a:r>
              <a:rPr lang="pt-BR" dirty="0" err="1" smtClean="0"/>
              <a:t>pique-nique</a:t>
            </a:r>
            <a:r>
              <a:rPr lang="pt-BR" dirty="0" smtClean="0"/>
              <a:t>”.</a:t>
            </a:r>
          </a:p>
          <a:p>
            <a:r>
              <a:rPr lang="pt-BR" dirty="0" smtClean="0"/>
              <a:t>Todas devem ser anotadas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Buscar quantidade de idéias (princípio da metralhadora</a:t>
            </a:r>
            <a:r>
              <a:rPr lang="pt-BR" dirty="0" smtClean="0"/>
              <a:t>).</a:t>
            </a:r>
          </a:p>
          <a:p>
            <a:r>
              <a:rPr lang="pt-BR" dirty="0" smtClean="0"/>
              <a:t>Banir qualquer crítica, não peneirar</a:t>
            </a:r>
            <a:r>
              <a:rPr lang="pt-BR" dirty="0" smtClean="0"/>
              <a:t>.</a:t>
            </a:r>
          </a:p>
          <a:p>
            <a:r>
              <a:rPr lang="pt-BR" dirty="0" smtClean="0"/>
              <a:t> </a:t>
            </a:r>
            <a:r>
              <a:rPr lang="pt-BR" dirty="0" smtClean="0"/>
              <a:t>As últimas idéias </a:t>
            </a:r>
            <a:r>
              <a:rPr lang="pt-BR" dirty="0" smtClean="0"/>
              <a:t>costumam ser as </a:t>
            </a:r>
            <a:r>
              <a:rPr lang="pt-BR" dirty="0" smtClean="0"/>
              <a:t>melhores, pois as óbvias já se foram e </a:t>
            </a:r>
            <a:r>
              <a:rPr lang="pt-BR" dirty="0" err="1" smtClean="0"/>
              <a:t>frequentemente</a:t>
            </a:r>
            <a:r>
              <a:rPr lang="pt-BR" dirty="0" smtClean="0"/>
              <a:t> </a:t>
            </a:r>
            <a:r>
              <a:rPr lang="pt-BR" dirty="0" smtClean="0"/>
              <a:t>duas ou mais idéias mesmo absurdas, quando combinadas, são a chave para a solução do </a:t>
            </a:r>
            <a:r>
              <a:rPr lang="pt-BR" dirty="0" smtClean="0"/>
              <a:t>problema “caronas</a:t>
            </a:r>
            <a:r>
              <a:rPr lang="pt-BR" dirty="0" smtClean="0"/>
              <a:t>”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diretor do IAG deseja aumentar o número de pesquisadores formados para melhor desempenho do país.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4800" b="1" i="1" dirty="0" smtClean="0"/>
              <a:t> </a:t>
            </a:r>
            <a:r>
              <a:rPr lang="pt-BR" sz="4800" b="1" i="1" dirty="0" smtClean="0">
                <a:solidFill>
                  <a:schemeClr val="tx2">
                    <a:lumMod val="75000"/>
                  </a:schemeClr>
                </a:solidFill>
              </a:rPr>
              <a:t>Como manter o interesse e motivação dos alunos em se tornar pesquisadores???</a:t>
            </a:r>
            <a:endParaRPr lang="pt-BR" sz="48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Nossa proposta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 esta atividade deu certo e você aplicar esta técnica em suas futuras aulas ou solução de problemas individuais, você e seus alunos estarão desenvolvendo a parte do cérebro que controla a imaginação e criatividade. </a:t>
            </a:r>
          </a:p>
          <a:p>
            <a:endParaRPr lang="pt-BR" dirty="0" smtClean="0"/>
          </a:p>
          <a:p>
            <a:r>
              <a:rPr lang="pt-BR" dirty="0" smtClean="0"/>
              <a:t>“A </a:t>
            </a:r>
            <a:r>
              <a:rPr lang="pt-BR" dirty="0" smtClean="0"/>
              <a:t>imaginação é mais importante que o conhecimento</a:t>
            </a:r>
            <a:r>
              <a:rPr lang="pt-BR" dirty="0" smtClean="0"/>
              <a:t>.” </a:t>
            </a:r>
            <a:r>
              <a:rPr lang="pt-BR" i="1" dirty="0" smtClean="0"/>
              <a:t>Albert Einstein.</a:t>
            </a:r>
          </a:p>
          <a:p>
            <a:endParaRPr lang="pt-BR" i="1" dirty="0" smtClean="0"/>
          </a:p>
          <a:p>
            <a:r>
              <a:rPr lang="pt-BR" i="1" dirty="0" smtClean="0"/>
              <a:t>Viu!!! Com esta técnica podemos ser grandes gênios. É só estimular.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209</Words>
  <Application>Microsoft Office PowerPoint</Application>
  <PresentationFormat>Apresentação na tela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Papel</vt:lpstr>
      <vt:lpstr>Brainstorm  "Tempestade Cerebral"</vt:lpstr>
      <vt:lpstr> “Duas cabeças pensam melhor que uma"</vt:lpstr>
      <vt:lpstr>Princípios básicos</vt:lpstr>
      <vt:lpstr>Como funciona???</vt:lpstr>
      <vt:lpstr>Ideação</vt:lpstr>
      <vt:lpstr>Nossa proposta</vt:lpstr>
      <vt:lpstr>Conclusão</vt:lpstr>
    </vt:vector>
  </TitlesOfParts>
  <Company>IAG-USP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  "Tempestade Cerebral"</dc:title>
  <dc:creator>Cleiton EDO</dc:creator>
  <cp:lastModifiedBy>Cleiton EDO</cp:lastModifiedBy>
  <cp:revision>10</cp:revision>
  <dcterms:created xsi:type="dcterms:W3CDTF">2012-03-23T19:22:18Z</dcterms:created>
  <dcterms:modified xsi:type="dcterms:W3CDTF">2012-03-23T20:31:28Z</dcterms:modified>
</cp:coreProperties>
</file>