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60" r:id="rId5"/>
    <p:sldId id="262" r:id="rId6"/>
    <p:sldId id="258" r:id="rId7"/>
    <p:sldId id="259" r:id="rId8"/>
    <p:sldId id="265" r:id="rId9"/>
    <p:sldId id="266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62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F7A67-BACE-42FE-93EF-F8B286A5F115}" type="datetimeFigureOut">
              <a:rPr lang="pt-BR" smtClean="0"/>
              <a:t>29/03/2016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5E056-6667-43AB-906C-F6B08DE00A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3731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F7A67-BACE-42FE-93EF-F8B286A5F115}" type="datetimeFigureOut">
              <a:rPr lang="pt-BR" smtClean="0"/>
              <a:t>29/03/2016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5E056-6667-43AB-906C-F6B08DE00A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0767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F7A67-BACE-42FE-93EF-F8B286A5F115}" type="datetimeFigureOut">
              <a:rPr lang="pt-BR" smtClean="0"/>
              <a:t>29/03/2016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5E056-6667-43AB-906C-F6B08DE00A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7272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F7A67-BACE-42FE-93EF-F8B286A5F115}" type="datetimeFigureOut">
              <a:rPr lang="pt-BR" smtClean="0"/>
              <a:t>29/03/2016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5E056-6667-43AB-906C-F6B08DE00A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8233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F7A67-BACE-42FE-93EF-F8B286A5F115}" type="datetimeFigureOut">
              <a:rPr lang="pt-BR" smtClean="0"/>
              <a:t>29/03/2016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5E056-6667-43AB-906C-F6B08DE00A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1679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F7A67-BACE-42FE-93EF-F8B286A5F115}" type="datetimeFigureOut">
              <a:rPr lang="pt-BR" smtClean="0"/>
              <a:t>29/03/2016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5E056-6667-43AB-906C-F6B08DE00A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8672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F7A67-BACE-42FE-93EF-F8B286A5F115}" type="datetimeFigureOut">
              <a:rPr lang="pt-BR" smtClean="0"/>
              <a:t>29/03/2016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5E056-6667-43AB-906C-F6B08DE00A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5960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F7A67-BACE-42FE-93EF-F8B286A5F115}" type="datetimeFigureOut">
              <a:rPr lang="pt-BR" smtClean="0"/>
              <a:t>29/03/2016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5E056-6667-43AB-906C-F6B08DE00A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4090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F7A67-BACE-42FE-93EF-F8B286A5F115}" type="datetimeFigureOut">
              <a:rPr lang="pt-BR" smtClean="0"/>
              <a:t>29/03/2016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5E056-6667-43AB-906C-F6B08DE00A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676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F7A67-BACE-42FE-93EF-F8B286A5F115}" type="datetimeFigureOut">
              <a:rPr lang="pt-BR" smtClean="0"/>
              <a:t>29/03/2016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5E056-6667-43AB-906C-F6B08DE00A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354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F7A67-BACE-42FE-93EF-F8B286A5F115}" type="datetimeFigureOut">
              <a:rPr lang="pt-BR" smtClean="0"/>
              <a:t>29/03/2016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5E056-6667-43AB-906C-F6B08DE00A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6110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F7A67-BACE-42FE-93EF-F8B286A5F115}" type="datetimeFigureOut">
              <a:rPr lang="pt-BR" smtClean="0"/>
              <a:t>29/03/2016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F5E056-6667-43AB-906C-F6B08DE00A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5764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Problema no. 2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5251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Cronograma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Aula 1 – Apresentação do problema, divisão dos grupos, “</a:t>
            </a:r>
            <a:r>
              <a:rPr lang="pt-BR" dirty="0" err="1" smtClean="0"/>
              <a:t>brainstorm</a:t>
            </a:r>
            <a:r>
              <a:rPr lang="pt-BR" dirty="0" smtClean="0"/>
              <a:t>”</a:t>
            </a:r>
          </a:p>
          <a:p>
            <a:r>
              <a:rPr lang="pt-BR" dirty="0" smtClean="0"/>
              <a:t>Aula 2 – Desenvolvimento do modelo matemático</a:t>
            </a:r>
          </a:p>
          <a:p>
            <a:r>
              <a:rPr lang="pt-BR" dirty="0" smtClean="0"/>
              <a:t>Aula 3 – Preparação da apresentação</a:t>
            </a:r>
          </a:p>
          <a:p>
            <a:r>
              <a:rPr lang="pt-BR" dirty="0" smtClean="0"/>
              <a:t>Aula 4 – Apresentação do problema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62847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Divisão dos grupos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Grupos de 4 alunos (no máximo 5)</a:t>
            </a:r>
          </a:p>
          <a:p>
            <a:r>
              <a:rPr lang="pt-BR" dirty="0" smtClean="0"/>
              <a:t>Avaliação será feita por cada um (preencher o formulário de Avaliação do Grupo e </a:t>
            </a:r>
            <a:r>
              <a:rPr lang="pt-BR" dirty="0" err="1" smtClean="0"/>
              <a:t>Autoavaliação</a:t>
            </a:r>
            <a:r>
              <a:rPr lang="pt-BR" dirty="0" smtClean="0"/>
              <a:t> em cada aula)</a:t>
            </a:r>
          </a:p>
          <a:p>
            <a:r>
              <a:rPr lang="pt-BR" dirty="0" smtClean="0"/>
              <a:t>Questões:</a:t>
            </a:r>
          </a:p>
          <a:p>
            <a:pPr lvl="1" fontAlgn="t"/>
            <a:r>
              <a:rPr lang="pt-BR" dirty="0"/>
              <a:t>Está aberto às opiniões/</a:t>
            </a:r>
            <a:r>
              <a:rPr lang="pt-BR" dirty="0" err="1"/>
              <a:t>idéias</a:t>
            </a:r>
            <a:r>
              <a:rPr lang="pt-BR" dirty="0"/>
              <a:t> dos outros</a:t>
            </a:r>
          </a:p>
          <a:p>
            <a:pPr lvl="1" fontAlgn="t"/>
            <a:r>
              <a:rPr lang="en-US" dirty="0" err="1"/>
              <a:t>Participa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discussão</a:t>
            </a:r>
            <a:endParaRPr lang="pt-BR" dirty="0"/>
          </a:p>
          <a:p>
            <a:pPr lvl="1" fontAlgn="t"/>
            <a:r>
              <a:rPr lang="en-US" dirty="0" err="1"/>
              <a:t>Oferece</a:t>
            </a:r>
            <a:r>
              <a:rPr lang="en-US" dirty="0"/>
              <a:t> </a:t>
            </a:r>
            <a:r>
              <a:rPr lang="en-US" dirty="0" err="1"/>
              <a:t>sugestões</a:t>
            </a:r>
            <a:endParaRPr lang="pt-BR" dirty="0"/>
          </a:p>
          <a:p>
            <a:pPr lvl="1" fontAlgn="t"/>
            <a:r>
              <a:rPr lang="pt-BR" dirty="0"/>
              <a:t>Usa bem o tempo, é focado na tarefa</a:t>
            </a:r>
          </a:p>
          <a:p>
            <a:pPr lvl="1" fontAlgn="t"/>
            <a:r>
              <a:rPr lang="pt-BR" dirty="0"/>
              <a:t>Organiza os resultados, completa as tarefas em tempo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55836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Avaliação da Apresentação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Avaliação da apresentação (pela profa.):</a:t>
            </a:r>
          </a:p>
          <a:p>
            <a:pPr lvl="1" fontAlgn="t"/>
            <a:r>
              <a:rPr lang="pt-BR" dirty="0"/>
              <a:t>1. O problema foi claramente exposto</a:t>
            </a:r>
          </a:p>
          <a:p>
            <a:pPr lvl="1" fontAlgn="t"/>
            <a:r>
              <a:rPr lang="pt-BR" dirty="0"/>
              <a:t>2. O material de referência consultado foi corretamente identificado</a:t>
            </a:r>
          </a:p>
          <a:p>
            <a:pPr lvl="1" fontAlgn="t"/>
            <a:r>
              <a:rPr lang="pt-BR" dirty="0"/>
              <a:t>3. Os resultados foram apresentados de forma atrativa </a:t>
            </a:r>
          </a:p>
          <a:p>
            <a:pPr lvl="1" fontAlgn="t"/>
            <a:r>
              <a:rPr lang="pt-BR" dirty="0"/>
              <a:t>4. Os resultados foram analisados e discutidos</a:t>
            </a:r>
          </a:p>
          <a:p>
            <a:pPr lvl="1" fontAlgn="t"/>
            <a:r>
              <a:rPr lang="pt-BR" dirty="0"/>
              <a:t>5. O problema foi resolvido</a:t>
            </a:r>
          </a:p>
          <a:p>
            <a:pPr lvl="1" fontAlgn="t"/>
            <a:r>
              <a:rPr lang="pt-BR" dirty="0"/>
              <a:t>(Bônus: Dentro do tempo estipulado</a:t>
            </a:r>
            <a:r>
              <a:rPr lang="pt-BR" dirty="0" smtClean="0"/>
              <a:t>)</a:t>
            </a:r>
          </a:p>
          <a:p>
            <a:pPr fontAlgn="t"/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17079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Nota final do problema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60% nota do grupo</a:t>
            </a:r>
          </a:p>
          <a:p>
            <a:r>
              <a:rPr lang="pt-BR" dirty="0" smtClean="0"/>
              <a:t>20% </a:t>
            </a:r>
            <a:r>
              <a:rPr lang="pt-BR" dirty="0" err="1" smtClean="0"/>
              <a:t>autoavaliação</a:t>
            </a:r>
            <a:endParaRPr lang="pt-BR" dirty="0" smtClean="0"/>
          </a:p>
          <a:p>
            <a:r>
              <a:rPr lang="pt-BR" dirty="0" smtClean="0"/>
              <a:t>20% apresentação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25969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Problema 2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Um alpinista está escalando o Monte Aconcágua e tem um </a:t>
            </a:r>
            <a:r>
              <a:rPr lang="pt-BR" dirty="0" smtClean="0"/>
              <a:t>GPS </a:t>
            </a:r>
            <a:r>
              <a:rPr lang="pt-BR" dirty="0"/>
              <a:t>que lhe dá sua altitude. Ele começa a ter mal </a:t>
            </a:r>
            <a:r>
              <a:rPr lang="pt-BR" dirty="0" smtClean="0"/>
              <a:t>de </a:t>
            </a:r>
            <a:r>
              <a:rPr lang="pt-BR" dirty="0"/>
              <a:t>montanha quando atinge os 4.000 m. Em seu treinamento para a escalada, verificou que consegue sobreviver com 40% da quantidade de oxigênio disponível ao nível médio do mar. Ele conseguirá atingir o pico do Monte? 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61639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Dia 1 – 29/03/2015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Divisão dos grupos: 10 minutos</a:t>
            </a:r>
          </a:p>
          <a:p>
            <a:r>
              <a:rPr lang="pt-BR" dirty="0" smtClean="0"/>
              <a:t>“</a:t>
            </a:r>
            <a:r>
              <a:rPr lang="pt-BR" dirty="0" err="1" smtClean="0"/>
              <a:t>Brainstorm</a:t>
            </a:r>
            <a:r>
              <a:rPr lang="pt-BR" dirty="0" smtClean="0"/>
              <a:t>”: 30 minutos</a:t>
            </a:r>
          </a:p>
          <a:p>
            <a:r>
              <a:rPr lang="pt-BR" dirty="0" smtClean="0"/>
              <a:t>Apresentação das </a:t>
            </a:r>
            <a:r>
              <a:rPr lang="pt-BR" dirty="0" err="1" smtClean="0"/>
              <a:t>idéias</a:t>
            </a:r>
            <a:r>
              <a:rPr lang="pt-BR" dirty="0" smtClean="0"/>
              <a:t> de cada grupo (10 minutos por grupo – 40 min total)</a:t>
            </a:r>
          </a:p>
        </p:txBody>
      </p:sp>
    </p:spTree>
    <p:extLst>
      <p:ext uri="{BB962C8B-B14F-4D97-AF65-F5344CB8AC3E}">
        <p14:creationId xmlns:p14="http://schemas.microsoft.com/office/powerpoint/2010/main" val="867036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Dia 1 – 29/03/2015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Divisão dos grupos: 10 minutos</a:t>
            </a:r>
          </a:p>
          <a:p>
            <a:r>
              <a:rPr lang="pt-BR" dirty="0" smtClean="0"/>
              <a:t>“</a:t>
            </a:r>
            <a:r>
              <a:rPr lang="pt-BR" dirty="0" err="1" smtClean="0"/>
              <a:t>Brainstorm</a:t>
            </a:r>
            <a:r>
              <a:rPr lang="pt-BR" dirty="0" smtClean="0"/>
              <a:t>”: 30 minutos</a:t>
            </a:r>
          </a:p>
          <a:p>
            <a:r>
              <a:rPr lang="pt-BR" dirty="0" smtClean="0"/>
              <a:t>Apresentação das </a:t>
            </a:r>
            <a:r>
              <a:rPr lang="pt-BR" dirty="0" err="1" smtClean="0"/>
              <a:t>idéias</a:t>
            </a:r>
            <a:r>
              <a:rPr lang="pt-BR" dirty="0" smtClean="0"/>
              <a:t> de cada grupo (10 minutos por grupo – 40 min total)</a:t>
            </a:r>
          </a:p>
          <a:p>
            <a:r>
              <a:rPr lang="pt-BR" dirty="0" smtClean="0"/>
              <a:t>Sugestões para próxima aula</a:t>
            </a:r>
          </a:p>
        </p:txBody>
      </p:sp>
    </p:spTree>
    <p:extLst>
      <p:ext uri="{BB962C8B-B14F-4D97-AF65-F5344CB8AC3E}">
        <p14:creationId xmlns:p14="http://schemas.microsoft.com/office/powerpoint/2010/main" val="1613373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Dia 1 – 29/03/2015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pt-BR" dirty="0" smtClean="0"/>
              <a:t>Pesquisar para a próxima aula:</a:t>
            </a:r>
          </a:p>
          <a:p>
            <a:pPr lvl="1"/>
            <a:r>
              <a:rPr lang="pt-BR" dirty="0" smtClean="0"/>
              <a:t>O </a:t>
            </a:r>
            <a:r>
              <a:rPr lang="pt-BR" dirty="0"/>
              <a:t>que é uma </a:t>
            </a:r>
            <a:r>
              <a:rPr lang="pt-BR" dirty="0" err="1" smtClean="0"/>
              <a:t>radiossondagem</a:t>
            </a:r>
            <a:r>
              <a:rPr lang="pt-BR" dirty="0"/>
              <a:t>?</a:t>
            </a:r>
          </a:p>
          <a:p>
            <a:pPr lvl="1"/>
            <a:r>
              <a:rPr lang="pt-BR" dirty="0"/>
              <a:t>O que é atmosfera padrão?</a:t>
            </a:r>
          </a:p>
          <a:p>
            <a:pPr lvl="1"/>
            <a:r>
              <a:rPr lang="pt-BR" dirty="0">
                <a:solidFill>
                  <a:srgbClr val="FF0000"/>
                </a:solidFill>
              </a:rPr>
              <a:t>O que é variável dependente? O que é variável independente?</a:t>
            </a:r>
          </a:p>
          <a:p>
            <a:pPr lvl="1"/>
            <a:r>
              <a:rPr lang="pt-BR" dirty="0"/>
              <a:t>Sistema Internacional de Unidades</a:t>
            </a:r>
          </a:p>
          <a:p>
            <a:pPr lvl="1"/>
            <a:r>
              <a:rPr lang="pt-BR" dirty="0"/>
              <a:t>Análise dimensional</a:t>
            </a:r>
          </a:p>
          <a:p>
            <a:pPr lvl="1"/>
            <a:r>
              <a:rPr lang="pt-BR" dirty="0"/>
              <a:t>Como a pressão varia com a altitude? (qual é a variável dependente e qual a independente? Por quê</a:t>
            </a:r>
            <a:r>
              <a:rPr lang="pt-BR" dirty="0" smtClean="0"/>
              <a:t>?)</a:t>
            </a:r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3224204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367</Words>
  <Application>Microsoft Office PowerPoint</Application>
  <PresentationFormat>Apresentação na tela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Tema do Office</vt:lpstr>
      <vt:lpstr>Problema no. 2</vt:lpstr>
      <vt:lpstr>Cronograma</vt:lpstr>
      <vt:lpstr>Divisão dos grupos</vt:lpstr>
      <vt:lpstr>Avaliação da Apresentação</vt:lpstr>
      <vt:lpstr>Nota final do problema</vt:lpstr>
      <vt:lpstr>Problema 2</vt:lpstr>
      <vt:lpstr>Dia 1 – 29/03/2015</vt:lpstr>
      <vt:lpstr>Dia 1 – 29/03/2015</vt:lpstr>
      <vt:lpstr>Dia 1 – 29/03/2015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Problema no. 2</dc:title>
  <dc:creator>ritaynoue</dc:creator>
  <cp:lastModifiedBy>ritaynoue</cp:lastModifiedBy>
  <cp:revision>3</cp:revision>
  <dcterms:created xsi:type="dcterms:W3CDTF">2016-03-29T11:52:42Z</dcterms:created>
  <dcterms:modified xsi:type="dcterms:W3CDTF">2016-03-29T16:05:13Z</dcterms:modified>
</cp:coreProperties>
</file>